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74" r:id="rId3"/>
    <p:sldId id="276" r:id="rId4"/>
    <p:sldId id="275" r:id="rId5"/>
    <p:sldId id="284" r:id="rId6"/>
    <p:sldId id="277" r:id="rId7"/>
    <p:sldId id="285" r:id="rId8"/>
    <p:sldId id="286" r:id="rId9"/>
    <p:sldId id="287" r:id="rId10"/>
    <p:sldId id="289" r:id="rId11"/>
    <p:sldId id="279" r:id="rId12"/>
    <p:sldId id="280" r:id="rId13"/>
    <p:sldId id="281" r:id="rId14"/>
    <p:sldId id="288" r:id="rId15"/>
    <p:sldId id="282" r:id="rId16"/>
    <p:sldId id="283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490E"/>
    <a:srgbClr val="20320C"/>
    <a:srgbClr val="A4B01E"/>
    <a:srgbClr val="FBF6E2"/>
    <a:srgbClr val="9AA0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38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1794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02C242-5042-4B22-8410-C1474AD9A8F3}" type="doc">
      <dgm:prSet loTypeId="urn:microsoft.com/office/officeart/2005/8/layout/chevron1" loCatId="process" qsTypeId="urn:microsoft.com/office/officeart/2005/8/quickstyle/simple1" qsCatId="simple" csTypeId="urn:microsoft.com/office/officeart/2005/8/colors/accent3_5" csCatId="accent3" phldr="1"/>
      <dgm:spPr/>
    </dgm:pt>
    <dgm:pt modelId="{F4188EA7-C1DB-4117-8AC5-6C085DA9EE1B}">
      <dgm:prSet phldrT="[טקסט]" custT="1"/>
      <dgm:spPr/>
      <dgm:t>
        <a:bodyPr/>
        <a:lstStyle/>
        <a:p>
          <a:pPr rtl="1"/>
          <a:r>
            <a:rPr lang="en-US" sz="2000" dirty="0">
              <a:solidFill>
                <a:srgbClr val="3F490E"/>
              </a:solidFill>
              <a:latin typeface="Amasis MT Pro Black" panose="02040A04050005020304" pitchFamily="18" charset="0"/>
            </a:rPr>
            <a:t>EDA</a:t>
          </a:r>
          <a:endParaRPr lang="he-IL" sz="2000" dirty="0">
            <a:solidFill>
              <a:srgbClr val="3F490E"/>
            </a:solidFill>
            <a:latin typeface="Amasis MT Pro Black" panose="02040A04050005020304" pitchFamily="18" charset="0"/>
          </a:endParaRPr>
        </a:p>
      </dgm:t>
    </dgm:pt>
    <dgm:pt modelId="{252D659D-5BDB-4275-BF39-35254E5EA0E6}" type="parTrans" cxnId="{EFCC9C72-957A-411B-B64E-3D90F9C8E85B}">
      <dgm:prSet/>
      <dgm:spPr/>
      <dgm:t>
        <a:bodyPr/>
        <a:lstStyle/>
        <a:p>
          <a:pPr rtl="1"/>
          <a:endParaRPr lang="he-IL" sz="2000">
            <a:solidFill>
              <a:srgbClr val="3F490E"/>
            </a:solidFill>
            <a:latin typeface="Amasis MT Pro Black" panose="02040A04050005020304" pitchFamily="18" charset="0"/>
          </a:endParaRPr>
        </a:p>
      </dgm:t>
    </dgm:pt>
    <dgm:pt modelId="{1ACAF735-4009-4D37-94B8-065A064FD966}" type="sibTrans" cxnId="{EFCC9C72-957A-411B-B64E-3D90F9C8E85B}">
      <dgm:prSet/>
      <dgm:spPr/>
      <dgm:t>
        <a:bodyPr/>
        <a:lstStyle/>
        <a:p>
          <a:pPr rtl="1"/>
          <a:endParaRPr lang="he-IL" sz="2000">
            <a:solidFill>
              <a:srgbClr val="3F490E"/>
            </a:solidFill>
            <a:latin typeface="Amasis MT Pro Black" panose="02040A04050005020304" pitchFamily="18" charset="0"/>
          </a:endParaRPr>
        </a:p>
      </dgm:t>
    </dgm:pt>
    <dgm:pt modelId="{B8EE691C-1CD8-4D7D-837E-3031D65273CE}">
      <dgm:prSet phldrT="[טקסט]" custT="1"/>
      <dgm:spPr>
        <a:solidFill>
          <a:srgbClr val="9BBB59">
            <a:alpha val="90000"/>
            <a:hueOff val="0"/>
            <a:satOff val="0"/>
            <a:lumOff val="0"/>
            <a:alphaOff val="-20000"/>
          </a:srgbClr>
        </a:solidFill>
        <a:ln w="254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spcFirstLastPara="0" vert="horz" wrap="square" lIns="24003" tIns="24003" rIns="72009" bIns="24003" numCol="1" spcCol="1270" anchor="ctr" anchorCtr="0"/>
        <a:lstStyle/>
        <a:p>
          <a:pPr rtl="1"/>
          <a:r>
            <a:rPr lang="en-US" sz="1600" kern="1200" dirty="0">
              <a:solidFill>
                <a:srgbClr val="3F490E"/>
              </a:solidFill>
              <a:latin typeface="Amasis MT Pro Black" panose="02040A04050005020304" pitchFamily="18" charset="0"/>
              <a:ea typeface="+mn-ea"/>
              <a:cs typeface="+mn-cs"/>
            </a:rPr>
            <a:t>Feature</a:t>
          </a:r>
          <a:r>
            <a:rPr lang="en-US" sz="1600" b="1" kern="1200" dirty="0">
              <a:solidFill>
                <a:srgbClr val="3F490E"/>
              </a:solidFill>
              <a:latin typeface="Amasis MT Pro Black" panose="02040A04050005020304" pitchFamily="18" charset="0"/>
              <a:cs typeface="David" panose="020E0502060401010101" pitchFamily="34" charset="-79"/>
            </a:rPr>
            <a:t> </a:t>
          </a:r>
          <a:r>
            <a:rPr lang="en-US" sz="1600" kern="1200" dirty="0">
              <a:solidFill>
                <a:srgbClr val="3F490E"/>
              </a:solidFill>
              <a:latin typeface="Amasis MT Pro Black" panose="02040A04050005020304" pitchFamily="18" charset="0"/>
              <a:ea typeface="+mn-ea"/>
              <a:cs typeface="+mn-cs"/>
            </a:rPr>
            <a:t>Engineering</a:t>
          </a:r>
          <a:endParaRPr lang="he-IL" sz="1600" kern="1200" dirty="0">
            <a:solidFill>
              <a:srgbClr val="3F490E"/>
            </a:solidFill>
            <a:latin typeface="Amasis MT Pro Black" panose="02040A04050005020304" pitchFamily="18" charset="0"/>
            <a:ea typeface="+mn-ea"/>
            <a:cs typeface="+mn-cs"/>
          </a:endParaRPr>
        </a:p>
      </dgm:t>
    </dgm:pt>
    <dgm:pt modelId="{0038C074-2E54-4301-9386-4F100BBC7D90}" type="parTrans" cxnId="{9C5C64E7-7DE1-47B1-98FE-AD6EE4558084}">
      <dgm:prSet/>
      <dgm:spPr/>
      <dgm:t>
        <a:bodyPr/>
        <a:lstStyle/>
        <a:p>
          <a:pPr rtl="1"/>
          <a:endParaRPr lang="he-IL" sz="2000">
            <a:solidFill>
              <a:srgbClr val="3F490E"/>
            </a:solidFill>
            <a:latin typeface="Amasis MT Pro Black" panose="02040A04050005020304" pitchFamily="18" charset="0"/>
          </a:endParaRPr>
        </a:p>
      </dgm:t>
    </dgm:pt>
    <dgm:pt modelId="{1A99670E-2070-4CC4-A797-ABCA37C52BED}" type="sibTrans" cxnId="{9C5C64E7-7DE1-47B1-98FE-AD6EE4558084}">
      <dgm:prSet/>
      <dgm:spPr/>
      <dgm:t>
        <a:bodyPr/>
        <a:lstStyle/>
        <a:p>
          <a:pPr rtl="1"/>
          <a:endParaRPr lang="he-IL" sz="2000">
            <a:solidFill>
              <a:srgbClr val="3F490E"/>
            </a:solidFill>
            <a:latin typeface="Amasis MT Pro Black" panose="02040A04050005020304" pitchFamily="18" charset="0"/>
          </a:endParaRPr>
        </a:p>
      </dgm:t>
    </dgm:pt>
    <dgm:pt modelId="{522580FC-B4A1-4124-9B92-CF141B0F1A18}">
      <dgm:prSet custT="1"/>
      <dgm:spPr/>
      <dgm:t>
        <a:bodyPr/>
        <a:lstStyle/>
        <a:p>
          <a:pPr rtl="1"/>
          <a:r>
            <a:rPr lang="en-US" sz="1800" dirty="0">
              <a:solidFill>
                <a:srgbClr val="3F490E"/>
              </a:solidFill>
              <a:latin typeface="Amasis MT Pro Black" panose="02040A04050005020304" pitchFamily="18" charset="0"/>
            </a:rPr>
            <a:t>Data Cleaning</a:t>
          </a:r>
          <a:endParaRPr lang="he-IL" sz="1800" dirty="0">
            <a:solidFill>
              <a:srgbClr val="3F490E"/>
            </a:solidFill>
            <a:latin typeface="Amasis MT Pro Black" panose="02040A04050005020304" pitchFamily="18" charset="0"/>
          </a:endParaRPr>
        </a:p>
      </dgm:t>
    </dgm:pt>
    <dgm:pt modelId="{4347798C-10F7-4DC3-9A51-B5A15AA2B278}" type="parTrans" cxnId="{4A9D025C-6283-42F2-B33E-13B091F31E7D}">
      <dgm:prSet/>
      <dgm:spPr/>
      <dgm:t>
        <a:bodyPr/>
        <a:lstStyle/>
        <a:p>
          <a:pPr rtl="1"/>
          <a:endParaRPr lang="he-IL">
            <a:solidFill>
              <a:srgbClr val="3F490E"/>
            </a:solidFill>
            <a:latin typeface="Amasis MT Pro Black" panose="02040A04050005020304" pitchFamily="18" charset="0"/>
          </a:endParaRPr>
        </a:p>
      </dgm:t>
    </dgm:pt>
    <dgm:pt modelId="{7DBE85E9-DB5F-4BC3-9817-7B467F9FBADD}" type="sibTrans" cxnId="{4A9D025C-6283-42F2-B33E-13B091F31E7D}">
      <dgm:prSet/>
      <dgm:spPr/>
      <dgm:t>
        <a:bodyPr/>
        <a:lstStyle/>
        <a:p>
          <a:pPr rtl="1"/>
          <a:endParaRPr lang="he-IL">
            <a:solidFill>
              <a:srgbClr val="3F490E"/>
            </a:solidFill>
            <a:latin typeface="Amasis MT Pro Black" panose="02040A04050005020304" pitchFamily="18" charset="0"/>
          </a:endParaRPr>
        </a:p>
      </dgm:t>
    </dgm:pt>
    <dgm:pt modelId="{6EB25814-E676-4061-AA0E-14CF034DC233}">
      <dgm:prSet/>
      <dgm:spPr/>
      <dgm:t>
        <a:bodyPr/>
        <a:lstStyle/>
        <a:p>
          <a:pPr rtl="1"/>
          <a:r>
            <a:rPr lang="en-US" b="1">
              <a:solidFill>
                <a:srgbClr val="3F490E"/>
              </a:solidFill>
              <a:latin typeface="Amasis MT Pro Black" panose="02040A04050005020304" pitchFamily="18" charset="0"/>
              <a:cs typeface="David" panose="020E0502060401010101" pitchFamily="34" charset="-79"/>
            </a:rPr>
            <a:t>Encoding</a:t>
          </a:r>
          <a:endParaRPr lang="en-US" b="1" dirty="0">
            <a:solidFill>
              <a:srgbClr val="3F490E"/>
            </a:solidFill>
            <a:latin typeface="Amasis MT Pro Black" panose="02040A04050005020304" pitchFamily="18" charset="0"/>
            <a:cs typeface="David" panose="020E0502060401010101" pitchFamily="34" charset="-79"/>
          </a:endParaRPr>
        </a:p>
      </dgm:t>
    </dgm:pt>
    <dgm:pt modelId="{8D45CF2D-46BC-43A2-AB23-7351D8CB5733}" type="parTrans" cxnId="{47CF64F1-29A6-45B3-AA32-2BBC092C7451}">
      <dgm:prSet/>
      <dgm:spPr/>
      <dgm:t>
        <a:bodyPr/>
        <a:lstStyle/>
        <a:p>
          <a:pPr rtl="1"/>
          <a:endParaRPr lang="he-IL">
            <a:solidFill>
              <a:srgbClr val="3F490E"/>
            </a:solidFill>
            <a:latin typeface="Amasis MT Pro Black" panose="02040A04050005020304" pitchFamily="18" charset="0"/>
          </a:endParaRPr>
        </a:p>
      </dgm:t>
    </dgm:pt>
    <dgm:pt modelId="{0620B289-5A6C-49B8-9247-215707639485}" type="sibTrans" cxnId="{47CF64F1-29A6-45B3-AA32-2BBC092C7451}">
      <dgm:prSet/>
      <dgm:spPr/>
      <dgm:t>
        <a:bodyPr/>
        <a:lstStyle/>
        <a:p>
          <a:pPr rtl="1"/>
          <a:endParaRPr lang="he-IL">
            <a:solidFill>
              <a:srgbClr val="3F490E"/>
            </a:solidFill>
            <a:latin typeface="Amasis MT Pro Black" panose="02040A04050005020304" pitchFamily="18" charset="0"/>
          </a:endParaRPr>
        </a:p>
      </dgm:t>
    </dgm:pt>
    <dgm:pt modelId="{B7C12149-84B9-473A-9FA2-224255270B8D}" type="pres">
      <dgm:prSet presAssocID="{0002C242-5042-4B22-8410-C1474AD9A8F3}" presName="Name0" presStyleCnt="0">
        <dgm:presLayoutVars>
          <dgm:dir/>
          <dgm:animLvl val="lvl"/>
          <dgm:resizeHandles val="exact"/>
        </dgm:presLayoutVars>
      </dgm:prSet>
      <dgm:spPr/>
    </dgm:pt>
    <dgm:pt modelId="{F0DAE923-192D-42E7-8FF6-13B92FEC13D8}" type="pres">
      <dgm:prSet presAssocID="{F4188EA7-C1DB-4117-8AC5-6C085DA9EE1B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278A4E8-0EAE-45E5-A5F3-350C03391B4A}" type="pres">
      <dgm:prSet presAssocID="{1ACAF735-4009-4D37-94B8-065A064FD966}" presName="parTxOnlySpace" presStyleCnt="0"/>
      <dgm:spPr/>
    </dgm:pt>
    <dgm:pt modelId="{B523E97D-F3DA-4778-9AEA-CE5AFB673D67}" type="pres">
      <dgm:prSet presAssocID="{522580FC-B4A1-4124-9B92-CF141B0F1A18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5368D9C-7C67-4E07-8DD6-5361A2F9E9E6}" type="pres">
      <dgm:prSet presAssocID="{7DBE85E9-DB5F-4BC3-9817-7B467F9FBADD}" presName="parTxOnlySpace" presStyleCnt="0"/>
      <dgm:spPr/>
    </dgm:pt>
    <dgm:pt modelId="{C76E854A-8280-48E7-8CBD-6B1CE3A28E80}" type="pres">
      <dgm:prSet presAssocID="{B8EE691C-1CD8-4D7D-837E-3031D65273CE}" presName="parTxOnly" presStyleLbl="node1" presStyleIdx="2" presStyleCnt="4">
        <dgm:presLayoutVars>
          <dgm:chMax val="0"/>
          <dgm:chPref val="0"/>
          <dgm:bulletEnabled val="1"/>
        </dgm:presLayoutVars>
      </dgm:prSet>
      <dgm:spPr>
        <a:xfrm rot="10800000">
          <a:off x="1785" y="1596826"/>
          <a:ext cx="2175867" cy="870346"/>
        </a:xfrm>
        <a:prstGeom prst="chevron">
          <a:avLst/>
        </a:prstGeom>
      </dgm:spPr>
    </dgm:pt>
    <dgm:pt modelId="{05B10FD0-1CD8-4BE0-A592-759B0BD4B9C3}" type="pres">
      <dgm:prSet presAssocID="{1A99670E-2070-4CC4-A797-ABCA37C52BED}" presName="parTxOnlySpace" presStyleCnt="0"/>
      <dgm:spPr/>
    </dgm:pt>
    <dgm:pt modelId="{832C7F4B-3970-44BE-88AE-A3A982BDD924}" type="pres">
      <dgm:prSet presAssocID="{6EB25814-E676-4061-AA0E-14CF034DC233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3202F319-BDBB-406A-A08B-B16449497366}" type="presOf" srcId="{522580FC-B4A1-4124-9B92-CF141B0F1A18}" destId="{B523E97D-F3DA-4778-9AEA-CE5AFB673D67}" srcOrd="0" destOrd="0" presId="urn:microsoft.com/office/officeart/2005/8/layout/chevron1"/>
    <dgm:cxn modelId="{4A9D025C-6283-42F2-B33E-13B091F31E7D}" srcId="{0002C242-5042-4B22-8410-C1474AD9A8F3}" destId="{522580FC-B4A1-4124-9B92-CF141B0F1A18}" srcOrd="1" destOrd="0" parTransId="{4347798C-10F7-4DC3-9A51-B5A15AA2B278}" sibTransId="{7DBE85E9-DB5F-4BC3-9817-7B467F9FBADD}"/>
    <dgm:cxn modelId="{9C7BA25F-DBA7-493B-99A5-BCCF2761993E}" type="presOf" srcId="{F4188EA7-C1DB-4117-8AC5-6C085DA9EE1B}" destId="{F0DAE923-192D-42E7-8FF6-13B92FEC13D8}" srcOrd="0" destOrd="0" presId="urn:microsoft.com/office/officeart/2005/8/layout/chevron1"/>
    <dgm:cxn modelId="{EFCC9C72-957A-411B-B64E-3D90F9C8E85B}" srcId="{0002C242-5042-4B22-8410-C1474AD9A8F3}" destId="{F4188EA7-C1DB-4117-8AC5-6C085DA9EE1B}" srcOrd="0" destOrd="0" parTransId="{252D659D-5BDB-4275-BF39-35254E5EA0E6}" sibTransId="{1ACAF735-4009-4D37-94B8-065A064FD966}"/>
    <dgm:cxn modelId="{98C9C290-2ABD-4D11-B1B7-AC3F77BD97EC}" type="presOf" srcId="{B8EE691C-1CD8-4D7D-837E-3031D65273CE}" destId="{C76E854A-8280-48E7-8CBD-6B1CE3A28E80}" srcOrd="0" destOrd="0" presId="urn:microsoft.com/office/officeart/2005/8/layout/chevron1"/>
    <dgm:cxn modelId="{933F7DB7-00D3-459F-A22A-1ED01A0249CB}" type="presOf" srcId="{6EB25814-E676-4061-AA0E-14CF034DC233}" destId="{832C7F4B-3970-44BE-88AE-A3A982BDD924}" srcOrd="0" destOrd="0" presId="urn:microsoft.com/office/officeart/2005/8/layout/chevron1"/>
    <dgm:cxn modelId="{9C5C64E7-7DE1-47B1-98FE-AD6EE4558084}" srcId="{0002C242-5042-4B22-8410-C1474AD9A8F3}" destId="{B8EE691C-1CD8-4D7D-837E-3031D65273CE}" srcOrd="2" destOrd="0" parTransId="{0038C074-2E54-4301-9386-4F100BBC7D90}" sibTransId="{1A99670E-2070-4CC4-A797-ABCA37C52BED}"/>
    <dgm:cxn modelId="{E7C3A8ED-4BF9-49B0-9F5C-8690E8E370BA}" type="presOf" srcId="{0002C242-5042-4B22-8410-C1474AD9A8F3}" destId="{B7C12149-84B9-473A-9FA2-224255270B8D}" srcOrd="0" destOrd="0" presId="urn:microsoft.com/office/officeart/2005/8/layout/chevron1"/>
    <dgm:cxn modelId="{47CF64F1-29A6-45B3-AA32-2BBC092C7451}" srcId="{0002C242-5042-4B22-8410-C1474AD9A8F3}" destId="{6EB25814-E676-4061-AA0E-14CF034DC233}" srcOrd="3" destOrd="0" parTransId="{8D45CF2D-46BC-43A2-AB23-7351D8CB5733}" sibTransId="{0620B289-5A6C-49B8-9247-215707639485}"/>
    <dgm:cxn modelId="{275388F3-7704-4B8D-932B-227F81FEAD12}" type="presParOf" srcId="{B7C12149-84B9-473A-9FA2-224255270B8D}" destId="{F0DAE923-192D-42E7-8FF6-13B92FEC13D8}" srcOrd="0" destOrd="0" presId="urn:microsoft.com/office/officeart/2005/8/layout/chevron1"/>
    <dgm:cxn modelId="{87740251-0CC5-4354-A8B3-DBC07856AC63}" type="presParOf" srcId="{B7C12149-84B9-473A-9FA2-224255270B8D}" destId="{F278A4E8-0EAE-45E5-A5F3-350C03391B4A}" srcOrd="1" destOrd="0" presId="urn:microsoft.com/office/officeart/2005/8/layout/chevron1"/>
    <dgm:cxn modelId="{8C5CC05D-31D6-4B23-A4B7-0DFEFFF398F8}" type="presParOf" srcId="{B7C12149-84B9-473A-9FA2-224255270B8D}" destId="{B523E97D-F3DA-4778-9AEA-CE5AFB673D67}" srcOrd="2" destOrd="0" presId="urn:microsoft.com/office/officeart/2005/8/layout/chevron1"/>
    <dgm:cxn modelId="{374C7B32-8774-4B14-BDDF-9877AB37AD97}" type="presParOf" srcId="{B7C12149-84B9-473A-9FA2-224255270B8D}" destId="{05368D9C-7C67-4E07-8DD6-5361A2F9E9E6}" srcOrd="3" destOrd="0" presId="urn:microsoft.com/office/officeart/2005/8/layout/chevron1"/>
    <dgm:cxn modelId="{CBC7D140-2DA2-43E9-934B-B8C826D1ABE5}" type="presParOf" srcId="{B7C12149-84B9-473A-9FA2-224255270B8D}" destId="{C76E854A-8280-48E7-8CBD-6B1CE3A28E80}" srcOrd="4" destOrd="0" presId="urn:microsoft.com/office/officeart/2005/8/layout/chevron1"/>
    <dgm:cxn modelId="{C2D982A6-0740-4CEF-8C00-77A042302868}" type="presParOf" srcId="{B7C12149-84B9-473A-9FA2-224255270B8D}" destId="{05B10FD0-1CD8-4BE0-A592-759B0BD4B9C3}" srcOrd="5" destOrd="0" presId="urn:microsoft.com/office/officeart/2005/8/layout/chevron1"/>
    <dgm:cxn modelId="{81DE7C59-EA3F-4839-A7BD-BFA2FBFB0B95}" type="presParOf" srcId="{B7C12149-84B9-473A-9FA2-224255270B8D}" destId="{832C7F4B-3970-44BE-88AE-A3A982BDD924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002C242-5042-4B22-8410-C1474AD9A8F3}" type="doc">
      <dgm:prSet loTypeId="urn:microsoft.com/office/officeart/2005/8/layout/chevron1" loCatId="process" qsTypeId="urn:microsoft.com/office/officeart/2005/8/quickstyle/simple1" qsCatId="simple" csTypeId="urn:microsoft.com/office/officeart/2005/8/colors/accent3_5" csCatId="accent3" phldr="1"/>
      <dgm:spPr/>
    </dgm:pt>
    <dgm:pt modelId="{F4188EA7-C1DB-4117-8AC5-6C085DA9EE1B}">
      <dgm:prSet phldrT="[טקסט]" custT="1"/>
      <dgm:spPr/>
      <dgm:t>
        <a:bodyPr/>
        <a:lstStyle/>
        <a:p>
          <a:pPr rtl="1"/>
          <a:r>
            <a:rPr lang="en-US" sz="1600" b="1" dirty="0">
              <a:solidFill>
                <a:srgbClr val="3F490E"/>
              </a:solidFill>
              <a:latin typeface="Amasis MT Pro Black" panose="02040A04050005020304" pitchFamily="18" charset="0"/>
              <a:cs typeface="David" panose="020E0502060401010101" pitchFamily="34" charset="-79"/>
            </a:rPr>
            <a:t>Train/Test Split</a:t>
          </a:r>
          <a:endParaRPr lang="he-IL" sz="1600" dirty="0">
            <a:latin typeface="Amasis MT Pro Black" panose="02040A04050005020304" pitchFamily="18" charset="0"/>
          </a:endParaRPr>
        </a:p>
      </dgm:t>
    </dgm:pt>
    <dgm:pt modelId="{252D659D-5BDB-4275-BF39-35254E5EA0E6}" type="parTrans" cxnId="{EFCC9C72-957A-411B-B64E-3D90F9C8E85B}">
      <dgm:prSet/>
      <dgm:spPr/>
      <dgm:t>
        <a:bodyPr/>
        <a:lstStyle/>
        <a:p>
          <a:pPr rtl="1"/>
          <a:endParaRPr lang="he-IL" sz="1600">
            <a:latin typeface="Amasis MT Pro Black" panose="02040A04050005020304" pitchFamily="18" charset="0"/>
          </a:endParaRPr>
        </a:p>
      </dgm:t>
    </dgm:pt>
    <dgm:pt modelId="{1ACAF735-4009-4D37-94B8-065A064FD966}" type="sibTrans" cxnId="{EFCC9C72-957A-411B-B64E-3D90F9C8E85B}">
      <dgm:prSet/>
      <dgm:spPr/>
      <dgm:t>
        <a:bodyPr/>
        <a:lstStyle/>
        <a:p>
          <a:pPr rtl="1"/>
          <a:endParaRPr lang="he-IL" sz="1600">
            <a:latin typeface="Amasis MT Pro Black" panose="02040A04050005020304" pitchFamily="18" charset="0"/>
          </a:endParaRPr>
        </a:p>
      </dgm:t>
    </dgm:pt>
    <dgm:pt modelId="{B8EE691C-1CD8-4D7D-837E-3031D65273CE}">
      <dgm:prSet phldrT="[טקסט]" custT="1"/>
      <dgm:spPr>
        <a:solidFill>
          <a:srgbClr val="9BBB59">
            <a:alpha val="90000"/>
            <a:hueOff val="0"/>
            <a:satOff val="0"/>
            <a:lumOff val="0"/>
            <a:alphaOff val="-20000"/>
          </a:srgbClr>
        </a:solidFill>
        <a:ln w="254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spcFirstLastPara="0" vert="horz" wrap="square" lIns="24003" tIns="24003" rIns="72009" bIns="24003" numCol="1" spcCol="1270" anchor="ctr" anchorCtr="0"/>
        <a:lstStyle/>
        <a:p>
          <a:pPr rtl="1"/>
          <a:r>
            <a:rPr lang="en-US" sz="1600" b="1" kern="1200" dirty="0">
              <a:solidFill>
                <a:srgbClr val="3F490E"/>
              </a:solidFill>
              <a:latin typeface="Amasis MT Pro Black" panose="02040A04050005020304" pitchFamily="18" charset="0"/>
              <a:cs typeface="David" panose="020E0502060401010101" pitchFamily="34" charset="-79"/>
            </a:rPr>
            <a:t>Random Forest Pipeline</a:t>
          </a:r>
          <a:endParaRPr lang="he-IL" sz="1600" kern="1200" dirty="0">
            <a:solidFill>
              <a:prstClr val="white"/>
            </a:solidFill>
            <a:latin typeface="Amasis MT Pro Black" panose="02040A04050005020304" pitchFamily="18" charset="0"/>
            <a:ea typeface="+mn-ea"/>
            <a:cs typeface="+mn-cs"/>
          </a:endParaRPr>
        </a:p>
      </dgm:t>
    </dgm:pt>
    <dgm:pt modelId="{0038C074-2E54-4301-9386-4F100BBC7D90}" type="parTrans" cxnId="{9C5C64E7-7DE1-47B1-98FE-AD6EE4558084}">
      <dgm:prSet/>
      <dgm:spPr/>
      <dgm:t>
        <a:bodyPr/>
        <a:lstStyle/>
        <a:p>
          <a:pPr rtl="1"/>
          <a:endParaRPr lang="he-IL" sz="1600">
            <a:latin typeface="Amasis MT Pro Black" panose="02040A04050005020304" pitchFamily="18" charset="0"/>
          </a:endParaRPr>
        </a:p>
      </dgm:t>
    </dgm:pt>
    <dgm:pt modelId="{1A99670E-2070-4CC4-A797-ABCA37C52BED}" type="sibTrans" cxnId="{9C5C64E7-7DE1-47B1-98FE-AD6EE4558084}">
      <dgm:prSet/>
      <dgm:spPr/>
      <dgm:t>
        <a:bodyPr/>
        <a:lstStyle/>
        <a:p>
          <a:pPr rtl="1"/>
          <a:endParaRPr lang="he-IL" sz="1600">
            <a:latin typeface="Amasis MT Pro Black" panose="02040A04050005020304" pitchFamily="18" charset="0"/>
          </a:endParaRPr>
        </a:p>
      </dgm:t>
    </dgm:pt>
    <dgm:pt modelId="{522580FC-B4A1-4124-9B92-CF141B0F1A18}">
      <dgm:prSet custT="1"/>
      <dgm:spPr/>
      <dgm:t>
        <a:bodyPr/>
        <a:lstStyle/>
        <a:p>
          <a:pPr rtl="1"/>
          <a:r>
            <a:rPr lang="en-US" sz="1600" b="1" dirty="0">
              <a:solidFill>
                <a:srgbClr val="3F490E"/>
              </a:solidFill>
              <a:latin typeface="Amasis MT Pro Black" panose="02040A04050005020304" pitchFamily="18" charset="0"/>
              <a:cs typeface="David" panose="020E0502060401010101" pitchFamily="34" charset="-79"/>
            </a:rPr>
            <a:t>Baseline Models</a:t>
          </a:r>
          <a:endParaRPr lang="he-IL" sz="1600" dirty="0">
            <a:latin typeface="Amasis MT Pro Black" panose="02040A04050005020304" pitchFamily="18" charset="0"/>
          </a:endParaRPr>
        </a:p>
      </dgm:t>
    </dgm:pt>
    <dgm:pt modelId="{4347798C-10F7-4DC3-9A51-B5A15AA2B278}" type="parTrans" cxnId="{4A9D025C-6283-42F2-B33E-13B091F31E7D}">
      <dgm:prSet/>
      <dgm:spPr/>
      <dgm:t>
        <a:bodyPr/>
        <a:lstStyle/>
        <a:p>
          <a:pPr rtl="1"/>
          <a:endParaRPr lang="he-IL" sz="1600">
            <a:latin typeface="Amasis MT Pro Black" panose="02040A04050005020304" pitchFamily="18" charset="0"/>
          </a:endParaRPr>
        </a:p>
      </dgm:t>
    </dgm:pt>
    <dgm:pt modelId="{7DBE85E9-DB5F-4BC3-9817-7B467F9FBADD}" type="sibTrans" cxnId="{4A9D025C-6283-42F2-B33E-13B091F31E7D}">
      <dgm:prSet/>
      <dgm:spPr/>
      <dgm:t>
        <a:bodyPr/>
        <a:lstStyle/>
        <a:p>
          <a:pPr rtl="1"/>
          <a:endParaRPr lang="he-IL" sz="1600">
            <a:latin typeface="Amasis MT Pro Black" panose="02040A04050005020304" pitchFamily="18" charset="0"/>
          </a:endParaRPr>
        </a:p>
      </dgm:t>
    </dgm:pt>
    <dgm:pt modelId="{6EB25814-E676-4061-AA0E-14CF034DC233}">
      <dgm:prSet custT="1"/>
      <dgm:spPr/>
      <dgm:t>
        <a:bodyPr/>
        <a:lstStyle/>
        <a:p>
          <a:pPr rtl="1"/>
          <a:r>
            <a:rPr lang="en-US" sz="1600" b="1" dirty="0">
              <a:solidFill>
                <a:srgbClr val="3F490E"/>
              </a:solidFill>
              <a:latin typeface="Amasis MT Pro Black" panose="02040A04050005020304" pitchFamily="18" charset="0"/>
              <a:cs typeface="David" panose="020E0502060401010101" pitchFamily="34" charset="-79"/>
            </a:rPr>
            <a:t>Hyperparameter Tuning</a:t>
          </a:r>
        </a:p>
      </dgm:t>
    </dgm:pt>
    <dgm:pt modelId="{8D45CF2D-46BC-43A2-AB23-7351D8CB5733}" type="parTrans" cxnId="{47CF64F1-29A6-45B3-AA32-2BBC092C7451}">
      <dgm:prSet/>
      <dgm:spPr/>
      <dgm:t>
        <a:bodyPr/>
        <a:lstStyle/>
        <a:p>
          <a:pPr rtl="1"/>
          <a:endParaRPr lang="he-IL" sz="1600">
            <a:latin typeface="Amasis MT Pro Black" panose="02040A04050005020304" pitchFamily="18" charset="0"/>
          </a:endParaRPr>
        </a:p>
      </dgm:t>
    </dgm:pt>
    <dgm:pt modelId="{0620B289-5A6C-49B8-9247-215707639485}" type="sibTrans" cxnId="{47CF64F1-29A6-45B3-AA32-2BBC092C7451}">
      <dgm:prSet/>
      <dgm:spPr/>
      <dgm:t>
        <a:bodyPr/>
        <a:lstStyle/>
        <a:p>
          <a:pPr rtl="1"/>
          <a:endParaRPr lang="he-IL" sz="1600">
            <a:latin typeface="Amasis MT Pro Black" panose="02040A04050005020304" pitchFamily="18" charset="0"/>
          </a:endParaRPr>
        </a:p>
      </dgm:t>
    </dgm:pt>
    <dgm:pt modelId="{B7C12149-84B9-473A-9FA2-224255270B8D}" type="pres">
      <dgm:prSet presAssocID="{0002C242-5042-4B22-8410-C1474AD9A8F3}" presName="Name0" presStyleCnt="0">
        <dgm:presLayoutVars>
          <dgm:dir/>
          <dgm:animLvl val="lvl"/>
          <dgm:resizeHandles val="exact"/>
        </dgm:presLayoutVars>
      </dgm:prSet>
      <dgm:spPr/>
    </dgm:pt>
    <dgm:pt modelId="{F0DAE923-192D-42E7-8FF6-13B92FEC13D8}" type="pres">
      <dgm:prSet presAssocID="{F4188EA7-C1DB-4117-8AC5-6C085DA9EE1B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278A4E8-0EAE-45E5-A5F3-350C03391B4A}" type="pres">
      <dgm:prSet presAssocID="{1ACAF735-4009-4D37-94B8-065A064FD966}" presName="parTxOnlySpace" presStyleCnt="0"/>
      <dgm:spPr/>
    </dgm:pt>
    <dgm:pt modelId="{B523E97D-F3DA-4778-9AEA-CE5AFB673D67}" type="pres">
      <dgm:prSet presAssocID="{522580FC-B4A1-4124-9B92-CF141B0F1A18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5368D9C-7C67-4E07-8DD6-5361A2F9E9E6}" type="pres">
      <dgm:prSet presAssocID="{7DBE85E9-DB5F-4BC3-9817-7B467F9FBADD}" presName="parTxOnlySpace" presStyleCnt="0"/>
      <dgm:spPr/>
    </dgm:pt>
    <dgm:pt modelId="{C76E854A-8280-48E7-8CBD-6B1CE3A28E80}" type="pres">
      <dgm:prSet presAssocID="{B8EE691C-1CD8-4D7D-837E-3031D65273CE}" presName="parTxOnly" presStyleLbl="node1" presStyleIdx="2" presStyleCnt="4">
        <dgm:presLayoutVars>
          <dgm:chMax val="0"/>
          <dgm:chPref val="0"/>
          <dgm:bulletEnabled val="1"/>
        </dgm:presLayoutVars>
      </dgm:prSet>
      <dgm:spPr>
        <a:xfrm rot="10800000">
          <a:off x="1785" y="1596826"/>
          <a:ext cx="2175867" cy="870346"/>
        </a:xfrm>
        <a:prstGeom prst="chevron">
          <a:avLst/>
        </a:prstGeom>
      </dgm:spPr>
    </dgm:pt>
    <dgm:pt modelId="{05B10FD0-1CD8-4BE0-A592-759B0BD4B9C3}" type="pres">
      <dgm:prSet presAssocID="{1A99670E-2070-4CC4-A797-ABCA37C52BED}" presName="parTxOnlySpace" presStyleCnt="0"/>
      <dgm:spPr/>
    </dgm:pt>
    <dgm:pt modelId="{832C7F4B-3970-44BE-88AE-A3A982BDD924}" type="pres">
      <dgm:prSet presAssocID="{6EB25814-E676-4061-AA0E-14CF034DC233}" presName="parTxOnly" presStyleLbl="node1" presStyleIdx="3" presStyleCnt="4" custScaleX="121260">
        <dgm:presLayoutVars>
          <dgm:chMax val="0"/>
          <dgm:chPref val="0"/>
          <dgm:bulletEnabled val="1"/>
        </dgm:presLayoutVars>
      </dgm:prSet>
      <dgm:spPr/>
    </dgm:pt>
  </dgm:ptLst>
  <dgm:cxnLst>
    <dgm:cxn modelId="{3202F319-BDBB-406A-A08B-B16449497366}" type="presOf" srcId="{522580FC-B4A1-4124-9B92-CF141B0F1A18}" destId="{B523E97D-F3DA-4778-9AEA-CE5AFB673D67}" srcOrd="0" destOrd="0" presId="urn:microsoft.com/office/officeart/2005/8/layout/chevron1"/>
    <dgm:cxn modelId="{4A9D025C-6283-42F2-B33E-13B091F31E7D}" srcId="{0002C242-5042-4B22-8410-C1474AD9A8F3}" destId="{522580FC-B4A1-4124-9B92-CF141B0F1A18}" srcOrd="1" destOrd="0" parTransId="{4347798C-10F7-4DC3-9A51-B5A15AA2B278}" sibTransId="{7DBE85E9-DB5F-4BC3-9817-7B467F9FBADD}"/>
    <dgm:cxn modelId="{9C7BA25F-DBA7-493B-99A5-BCCF2761993E}" type="presOf" srcId="{F4188EA7-C1DB-4117-8AC5-6C085DA9EE1B}" destId="{F0DAE923-192D-42E7-8FF6-13B92FEC13D8}" srcOrd="0" destOrd="0" presId="urn:microsoft.com/office/officeart/2005/8/layout/chevron1"/>
    <dgm:cxn modelId="{EFCC9C72-957A-411B-B64E-3D90F9C8E85B}" srcId="{0002C242-5042-4B22-8410-C1474AD9A8F3}" destId="{F4188EA7-C1DB-4117-8AC5-6C085DA9EE1B}" srcOrd="0" destOrd="0" parTransId="{252D659D-5BDB-4275-BF39-35254E5EA0E6}" sibTransId="{1ACAF735-4009-4D37-94B8-065A064FD966}"/>
    <dgm:cxn modelId="{98C9C290-2ABD-4D11-B1B7-AC3F77BD97EC}" type="presOf" srcId="{B8EE691C-1CD8-4D7D-837E-3031D65273CE}" destId="{C76E854A-8280-48E7-8CBD-6B1CE3A28E80}" srcOrd="0" destOrd="0" presId="urn:microsoft.com/office/officeart/2005/8/layout/chevron1"/>
    <dgm:cxn modelId="{933F7DB7-00D3-459F-A22A-1ED01A0249CB}" type="presOf" srcId="{6EB25814-E676-4061-AA0E-14CF034DC233}" destId="{832C7F4B-3970-44BE-88AE-A3A982BDD924}" srcOrd="0" destOrd="0" presId="urn:microsoft.com/office/officeart/2005/8/layout/chevron1"/>
    <dgm:cxn modelId="{9C5C64E7-7DE1-47B1-98FE-AD6EE4558084}" srcId="{0002C242-5042-4B22-8410-C1474AD9A8F3}" destId="{B8EE691C-1CD8-4D7D-837E-3031D65273CE}" srcOrd="2" destOrd="0" parTransId="{0038C074-2E54-4301-9386-4F100BBC7D90}" sibTransId="{1A99670E-2070-4CC4-A797-ABCA37C52BED}"/>
    <dgm:cxn modelId="{E7C3A8ED-4BF9-49B0-9F5C-8690E8E370BA}" type="presOf" srcId="{0002C242-5042-4B22-8410-C1474AD9A8F3}" destId="{B7C12149-84B9-473A-9FA2-224255270B8D}" srcOrd="0" destOrd="0" presId="urn:microsoft.com/office/officeart/2005/8/layout/chevron1"/>
    <dgm:cxn modelId="{47CF64F1-29A6-45B3-AA32-2BBC092C7451}" srcId="{0002C242-5042-4B22-8410-C1474AD9A8F3}" destId="{6EB25814-E676-4061-AA0E-14CF034DC233}" srcOrd="3" destOrd="0" parTransId="{8D45CF2D-46BC-43A2-AB23-7351D8CB5733}" sibTransId="{0620B289-5A6C-49B8-9247-215707639485}"/>
    <dgm:cxn modelId="{275388F3-7704-4B8D-932B-227F81FEAD12}" type="presParOf" srcId="{B7C12149-84B9-473A-9FA2-224255270B8D}" destId="{F0DAE923-192D-42E7-8FF6-13B92FEC13D8}" srcOrd="0" destOrd="0" presId="urn:microsoft.com/office/officeart/2005/8/layout/chevron1"/>
    <dgm:cxn modelId="{87740251-0CC5-4354-A8B3-DBC07856AC63}" type="presParOf" srcId="{B7C12149-84B9-473A-9FA2-224255270B8D}" destId="{F278A4E8-0EAE-45E5-A5F3-350C03391B4A}" srcOrd="1" destOrd="0" presId="urn:microsoft.com/office/officeart/2005/8/layout/chevron1"/>
    <dgm:cxn modelId="{8C5CC05D-31D6-4B23-A4B7-0DFEFFF398F8}" type="presParOf" srcId="{B7C12149-84B9-473A-9FA2-224255270B8D}" destId="{B523E97D-F3DA-4778-9AEA-CE5AFB673D67}" srcOrd="2" destOrd="0" presId="urn:microsoft.com/office/officeart/2005/8/layout/chevron1"/>
    <dgm:cxn modelId="{374C7B32-8774-4B14-BDDF-9877AB37AD97}" type="presParOf" srcId="{B7C12149-84B9-473A-9FA2-224255270B8D}" destId="{05368D9C-7C67-4E07-8DD6-5361A2F9E9E6}" srcOrd="3" destOrd="0" presId="urn:microsoft.com/office/officeart/2005/8/layout/chevron1"/>
    <dgm:cxn modelId="{CBC7D140-2DA2-43E9-934B-B8C826D1ABE5}" type="presParOf" srcId="{B7C12149-84B9-473A-9FA2-224255270B8D}" destId="{C76E854A-8280-48E7-8CBD-6B1CE3A28E80}" srcOrd="4" destOrd="0" presId="urn:microsoft.com/office/officeart/2005/8/layout/chevron1"/>
    <dgm:cxn modelId="{C2D982A6-0740-4CEF-8C00-77A042302868}" type="presParOf" srcId="{B7C12149-84B9-473A-9FA2-224255270B8D}" destId="{05B10FD0-1CD8-4BE0-A592-759B0BD4B9C3}" srcOrd="5" destOrd="0" presId="urn:microsoft.com/office/officeart/2005/8/layout/chevron1"/>
    <dgm:cxn modelId="{81DE7C59-EA3F-4839-A7BD-BFA2FBFB0B95}" type="presParOf" srcId="{B7C12149-84B9-473A-9FA2-224255270B8D}" destId="{832C7F4B-3970-44BE-88AE-A3A982BDD924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002C242-5042-4B22-8410-C1474AD9A8F3}" type="doc">
      <dgm:prSet loTypeId="urn:microsoft.com/office/officeart/2005/8/layout/chevron1" loCatId="process" qsTypeId="urn:microsoft.com/office/officeart/2005/8/quickstyle/simple1" qsCatId="simple" csTypeId="urn:microsoft.com/office/officeart/2005/8/colors/accent3_5" csCatId="accent3" phldr="1"/>
      <dgm:spPr/>
    </dgm:pt>
    <dgm:pt modelId="{B8EE691C-1CD8-4D7D-837E-3031D65273CE}">
      <dgm:prSet phldrT="[טקסט]" custT="1"/>
      <dgm:spPr>
        <a:solidFill>
          <a:srgbClr val="9BBB59">
            <a:alpha val="90000"/>
            <a:hueOff val="0"/>
            <a:satOff val="0"/>
            <a:lumOff val="0"/>
            <a:alphaOff val="-20000"/>
          </a:srgbClr>
        </a:solidFill>
        <a:ln w="254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spcFirstLastPara="0" vert="horz" wrap="square" lIns="24003" tIns="24003" rIns="72009" bIns="24003" numCol="1" spcCol="1270" anchor="ctr" anchorCtr="0"/>
        <a:lstStyle/>
        <a:p>
          <a:pPr rtl="1"/>
          <a:r>
            <a:rPr lang="en-US" sz="1600" b="1" kern="1200" dirty="0">
              <a:solidFill>
                <a:srgbClr val="3F490E"/>
              </a:solidFill>
              <a:latin typeface="Amasis MT Pro Black" panose="02040A04050005020304" pitchFamily="18" charset="0"/>
              <a:cs typeface="David" panose="020E0502060401010101" pitchFamily="34" charset="-79"/>
            </a:rPr>
            <a:t>Submission to Kaggle</a:t>
          </a:r>
          <a:endParaRPr lang="he-IL" sz="1600" kern="1200" dirty="0">
            <a:solidFill>
              <a:prstClr val="white"/>
            </a:solidFill>
            <a:latin typeface="Amasis MT Pro Black" panose="02040A04050005020304" pitchFamily="18" charset="0"/>
            <a:ea typeface="+mn-ea"/>
            <a:cs typeface="+mn-cs"/>
          </a:endParaRPr>
        </a:p>
      </dgm:t>
    </dgm:pt>
    <dgm:pt modelId="{0038C074-2E54-4301-9386-4F100BBC7D90}" type="parTrans" cxnId="{9C5C64E7-7DE1-47B1-98FE-AD6EE4558084}">
      <dgm:prSet/>
      <dgm:spPr/>
      <dgm:t>
        <a:bodyPr/>
        <a:lstStyle/>
        <a:p>
          <a:pPr rtl="1"/>
          <a:endParaRPr lang="he-IL" sz="2000">
            <a:latin typeface="Amasis MT Pro Black" panose="02040A04050005020304" pitchFamily="18" charset="0"/>
          </a:endParaRPr>
        </a:p>
      </dgm:t>
    </dgm:pt>
    <dgm:pt modelId="{1A99670E-2070-4CC4-A797-ABCA37C52BED}" type="sibTrans" cxnId="{9C5C64E7-7DE1-47B1-98FE-AD6EE4558084}">
      <dgm:prSet/>
      <dgm:spPr/>
      <dgm:t>
        <a:bodyPr/>
        <a:lstStyle/>
        <a:p>
          <a:pPr rtl="1"/>
          <a:endParaRPr lang="he-IL" sz="2000">
            <a:latin typeface="Amasis MT Pro Black" panose="02040A04050005020304" pitchFamily="18" charset="0"/>
          </a:endParaRPr>
        </a:p>
      </dgm:t>
    </dgm:pt>
    <dgm:pt modelId="{522580FC-B4A1-4124-9B92-CF141B0F1A18}">
      <dgm:prSet custT="1"/>
      <dgm:spPr/>
      <dgm:t>
        <a:bodyPr/>
        <a:lstStyle/>
        <a:p>
          <a:pPr rtl="1"/>
          <a:r>
            <a:rPr lang="en-US" sz="1800" b="1" dirty="0">
              <a:solidFill>
                <a:srgbClr val="3F490E"/>
              </a:solidFill>
              <a:latin typeface="Amasis MT Pro Black" panose="02040A04050005020304" pitchFamily="18" charset="0"/>
              <a:cs typeface="David" panose="020E0502060401010101" pitchFamily="34" charset="-79"/>
            </a:rPr>
            <a:t>Evaluation (RMSE, MAE)</a:t>
          </a:r>
          <a:endParaRPr lang="he-IL" sz="1800" dirty="0">
            <a:latin typeface="Amasis MT Pro Black" panose="02040A04050005020304" pitchFamily="18" charset="0"/>
          </a:endParaRPr>
        </a:p>
      </dgm:t>
    </dgm:pt>
    <dgm:pt modelId="{4347798C-10F7-4DC3-9A51-B5A15AA2B278}" type="parTrans" cxnId="{4A9D025C-6283-42F2-B33E-13B091F31E7D}">
      <dgm:prSet/>
      <dgm:spPr/>
      <dgm:t>
        <a:bodyPr/>
        <a:lstStyle/>
        <a:p>
          <a:pPr rtl="1"/>
          <a:endParaRPr lang="he-IL">
            <a:latin typeface="Amasis MT Pro Black" panose="02040A04050005020304" pitchFamily="18" charset="0"/>
          </a:endParaRPr>
        </a:p>
      </dgm:t>
    </dgm:pt>
    <dgm:pt modelId="{7DBE85E9-DB5F-4BC3-9817-7B467F9FBADD}" type="sibTrans" cxnId="{4A9D025C-6283-42F2-B33E-13B091F31E7D}">
      <dgm:prSet/>
      <dgm:spPr/>
      <dgm:t>
        <a:bodyPr/>
        <a:lstStyle/>
        <a:p>
          <a:pPr rtl="1"/>
          <a:endParaRPr lang="he-IL">
            <a:latin typeface="Amasis MT Pro Black" panose="02040A04050005020304" pitchFamily="18" charset="0"/>
          </a:endParaRPr>
        </a:p>
      </dgm:t>
    </dgm:pt>
    <dgm:pt modelId="{B7C12149-84B9-473A-9FA2-224255270B8D}" type="pres">
      <dgm:prSet presAssocID="{0002C242-5042-4B22-8410-C1474AD9A8F3}" presName="Name0" presStyleCnt="0">
        <dgm:presLayoutVars>
          <dgm:dir/>
          <dgm:animLvl val="lvl"/>
          <dgm:resizeHandles val="exact"/>
        </dgm:presLayoutVars>
      </dgm:prSet>
      <dgm:spPr/>
    </dgm:pt>
    <dgm:pt modelId="{B523E97D-F3DA-4778-9AEA-CE5AFB673D67}" type="pres">
      <dgm:prSet presAssocID="{522580FC-B4A1-4124-9B92-CF141B0F1A18}" presName="parTxOnly" presStyleLbl="node1" presStyleIdx="0" presStyleCnt="2">
        <dgm:presLayoutVars>
          <dgm:chMax val="0"/>
          <dgm:chPref val="0"/>
          <dgm:bulletEnabled val="1"/>
        </dgm:presLayoutVars>
      </dgm:prSet>
      <dgm:spPr/>
    </dgm:pt>
    <dgm:pt modelId="{05368D9C-7C67-4E07-8DD6-5361A2F9E9E6}" type="pres">
      <dgm:prSet presAssocID="{7DBE85E9-DB5F-4BC3-9817-7B467F9FBADD}" presName="parTxOnlySpace" presStyleCnt="0"/>
      <dgm:spPr/>
    </dgm:pt>
    <dgm:pt modelId="{C76E854A-8280-48E7-8CBD-6B1CE3A28E80}" type="pres">
      <dgm:prSet presAssocID="{B8EE691C-1CD8-4D7D-837E-3031D65273CE}" presName="parTxOnly" presStyleLbl="node1" presStyleIdx="1" presStyleCnt="2">
        <dgm:presLayoutVars>
          <dgm:chMax val="0"/>
          <dgm:chPref val="0"/>
          <dgm:bulletEnabled val="1"/>
        </dgm:presLayoutVars>
      </dgm:prSet>
      <dgm:spPr>
        <a:xfrm rot="10800000">
          <a:off x="1785" y="1596826"/>
          <a:ext cx="2175867" cy="870346"/>
        </a:xfrm>
        <a:prstGeom prst="chevron">
          <a:avLst/>
        </a:prstGeom>
      </dgm:spPr>
    </dgm:pt>
  </dgm:ptLst>
  <dgm:cxnLst>
    <dgm:cxn modelId="{3202F319-BDBB-406A-A08B-B16449497366}" type="presOf" srcId="{522580FC-B4A1-4124-9B92-CF141B0F1A18}" destId="{B523E97D-F3DA-4778-9AEA-CE5AFB673D67}" srcOrd="0" destOrd="0" presId="urn:microsoft.com/office/officeart/2005/8/layout/chevron1"/>
    <dgm:cxn modelId="{4A9D025C-6283-42F2-B33E-13B091F31E7D}" srcId="{0002C242-5042-4B22-8410-C1474AD9A8F3}" destId="{522580FC-B4A1-4124-9B92-CF141B0F1A18}" srcOrd="0" destOrd="0" parTransId="{4347798C-10F7-4DC3-9A51-B5A15AA2B278}" sibTransId="{7DBE85E9-DB5F-4BC3-9817-7B467F9FBADD}"/>
    <dgm:cxn modelId="{98C9C290-2ABD-4D11-B1B7-AC3F77BD97EC}" type="presOf" srcId="{B8EE691C-1CD8-4D7D-837E-3031D65273CE}" destId="{C76E854A-8280-48E7-8CBD-6B1CE3A28E80}" srcOrd="0" destOrd="0" presId="urn:microsoft.com/office/officeart/2005/8/layout/chevron1"/>
    <dgm:cxn modelId="{9C5C64E7-7DE1-47B1-98FE-AD6EE4558084}" srcId="{0002C242-5042-4B22-8410-C1474AD9A8F3}" destId="{B8EE691C-1CD8-4D7D-837E-3031D65273CE}" srcOrd="1" destOrd="0" parTransId="{0038C074-2E54-4301-9386-4F100BBC7D90}" sibTransId="{1A99670E-2070-4CC4-A797-ABCA37C52BED}"/>
    <dgm:cxn modelId="{E7C3A8ED-4BF9-49B0-9F5C-8690E8E370BA}" type="presOf" srcId="{0002C242-5042-4B22-8410-C1474AD9A8F3}" destId="{B7C12149-84B9-473A-9FA2-224255270B8D}" srcOrd="0" destOrd="0" presId="urn:microsoft.com/office/officeart/2005/8/layout/chevron1"/>
    <dgm:cxn modelId="{8C5CC05D-31D6-4B23-A4B7-0DFEFFF398F8}" type="presParOf" srcId="{B7C12149-84B9-473A-9FA2-224255270B8D}" destId="{B523E97D-F3DA-4778-9AEA-CE5AFB673D67}" srcOrd="0" destOrd="0" presId="urn:microsoft.com/office/officeart/2005/8/layout/chevron1"/>
    <dgm:cxn modelId="{374C7B32-8774-4B14-BDDF-9877AB37AD97}" type="presParOf" srcId="{B7C12149-84B9-473A-9FA2-224255270B8D}" destId="{05368D9C-7C67-4E07-8DD6-5361A2F9E9E6}" srcOrd="1" destOrd="0" presId="urn:microsoft.com/office/officeart/2005/8/layout/chevron1"/>
    <dgm:cxn modelId="{CBC7D140-2DA2-43E9-934B-B8C826D1ABE5}" type="presParOf" srcId="{B7C12149-84B9-473A-9FA2-224255270B8D}" destId="{C76E854A-8280-48E7-8CBD-6B1CE3A28E80}" srcOrd="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2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DAE923-192D-42E7-8FF6-13B92FEC13D8}">
      <dsp:nvSpPr>
        <dsp:cNvPr id="0" name=""/>
        <dsp:cNvSpPr/>
      </dsp:nvSpPr>
      <dsp:spPr>
        <a:xfrm>
          <a:off x="3951" y="1571905"/>
          <a:ext cx="2300472" cy="920188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rgbClr val="3F490E"/>
              </a:solidFill>
              <a:latin typeface="Amasis MT Pro Black" panose="02040A04050005020304" pitchFamily="18" charset="0"/>
            </a:rPr>
            <a:t>EDA</a:t>
          </a:r>
          <a:endParaRPr lang="he-IL" sz="2000" kern="1200" dirty="0">
            <a:solidFill>
              <a:srgbClr val="3F490E"/>
            </a:solidFill>
            <a:latin typeface="Amasis MT Pro Black" panose="02040A04050005020304" pitchFamily="18" charset="0"/>
          </a:endParaRPr>
        </a:p>
      </dsp:txBody>
      <dsp:txXfrm>
        <a:off x="464045" y="1571905"/>
        <a:ext cx="1380284" cy="920188"/>
      </dsp:txXfrm>
    </dsp:sp>
    <dsp:sp modelId="{B523E97D-F3DA-4778-9AEA-CE5AFB673D67}">
      <dsp:nvSpPr>
        <dsp:cNvPr id="0" name=""/>
        <dsp:cNvSpPr/>
      </dsp:nvSpPr>
      <dsp:spPr>
        <a:xfrm>
          <a:off x="2074376" y="1571905"/>
          <a:ext cx="2300472" cy="920188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-1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3F490E"/>
              </a:solidFill>
              <a:latin typeface="Amasis MT Pro Black" panose="02040A04050005020304" pitchFamily="18" charset="0"/>
            </a:rPr>
            <a:t>Data Cleaning</a:t>
          </a:r>
          <a:endParaRPr lang="he-IL" sz="1800" kern="1200" dirty="0">
            <a:solidFill>
              <a:srgbClr val="3F490E"/>
            </a:solidFill>
            <a:latin typeface="Amasis MT Pro Black" panose="02040A04050005020304" pitchFamily="18" charset="0"/>
          </a:endParaRPr>
        </a:p>
      </dsp:txBody>
      <dsp:txXfrm>
        <a:off x="2534470" y="1571905"/>
        <a:ext cx="1380284" cy="920188"/>
      </dsp:txXfrm>
    </dsp:sp>
    <dsp:sp modelId="{C76E854A-8280-48E7-8CBD-6B1CE3A28E80}">
      <dsp:nvSpPr>
        <dsp:cNvPr id="0" name=""/>
        <dsp:cNvSpPr/>
      </dsp:nvSpPr>
      <dsp:spPr>
        <a:xfrm>
          <a:off x="4144801" y="1571905"/>
          <a:ext cx="2300472" cy="920188"/>
        </a:xfrm>
        <a:prstGeom prst="chevron">
          <a:avLst/>
        </a:prstGeom>
        <a:solidFill>
          <a:srgbClr val="9BBB59">
            <a:alpha val="90000"/>
            <a:hueOff val="0"/>
            <a:satOff val="0"/>
            <a:lumOff val="0"/>
            <a:alphaOff val="-20000"/>
          </a:srgbClr>
        </a:solidFill>
        <a:ln w="254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003" tIns="24003" rIns="72009" bIns="24003" numCol="1" spcCol="1270" anchor="ctr" anchorCtr="0">
          <a:noAutofit/>
        </a:bodyPr>
        <a:lstStyle/>
        <a:p>
          <a:pPr marL="0" lvl="0" indent="0" algn="ctr" defTabSz="711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rgbClr val="3F490E"/>
              </a:solidFill>
              <a:latin typeface="Amasis MT Pro Black" panose="02040A04050005020304" pitchFamily="18" charset="0"/>
              <a:ea typeface="+mn-ea"/>
              <a:cs typeface="+mn-cs"/>
            </a:rPr>
            <a:t>Feature</a:t>
          </a:r>
          <a:r>
            <a:rPr lang="en-US" sz="1600" b="1" kern="1200" dirty="0">
              <a:solidFill>
                <a:srgbClr val="3F490E"/>
              </a:solidFill>
              <a:latin typeface="Amasis MT Pro Black" panose="02040A04050005020304" pitchFamily="18" charset="0"/>
              <a:cs typeface="David" panose="020E0502060401010101" pitchFamily="34" charset="-79"/>
            </a:rPr>
            <a:t> </a:t>
          </a:r>
          <a:r>
            <a:rPr lang="en-US" sz="1600" kern="1200" dirty="0">
              <a:solidFill>
                <a:srgbClr val="3F490E"/>
              </a:solidFill>
              <a:latin typeface="Amasis MT Pro Black" panose="02040A04050005020304" pitchFamily="18" charset="0"/>
              <a:ea typeface="+mn-ea"/>
              <a:cs typeface="+mn-cs"/>
            </a:rPr>
            <a:t>Engineering</a:t>
          </a:r>
          <a:endParaRPr lang="he-IL" sz="1600" kern="1200" dirty="0">
            <a:solidFill>
              <a:srgbClr val="3F490E"/>
            </a:solidFill>
            <a:latin typeface="Amasis MT Pro Black" panose="02040A04050005020304" pitchFamily="18" charset="0"/>
            <a:ea typeface="+mn-ea"/>
            <a:cs typeface="+mn-cs"/>
          </a:endParaRPr>
        </a:p>
      </dsp:txBody>
      <dsp:txXfrm>
        <a:off x="4604895" y="1571905"/>
        <a:ext cx="1380284" cy="920188"/>
      </dsp:txXfrm>
    </dsp:sp>
    <dsp:sp modelId="{832C7F4B-3970-44BE-88AE-A3A982BDD924}">
      <dsp:nvSpPr>
        <dsp:cNvPr id="0" name=""/>
        <dsp:cNvSpPr/>
      </dsp:nvSpPr>
      <dsp:spPr>
        <a:xfrm>
          <a:off x="6215226" y="1571905"/>
          <a:ext cx="2300472" cy="920188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>
              <a:solidFill>
                <a:srgbClr val="3F490E"/>
              </a:solidFill>
              <a:latin typeface="Amasis MT Pro Black" panose="02040A04050005020304" pitchFamily="18" charset="0"/>
              <a:cs typeface="David" panose="020E0502060401010101" pitchFamily="34" charset="-79"/>
            </a:rPr>
            <a:t>Encoding</a:t>
          </a:r>
          <a:endParaRPr lang="en-US" sz="2100" b="1" kern="1200" dirty="0">
            <a:solidFill>
              <a:srgbClr val="3F490E"/>
            </a:solidFill>
            <a:latin typeface="Amasis MT Pro Black" panose="02040A04050005020304" pitchFamily="18" charset="0"/>
            <a:cs typeface="David" panose="020E0502060401010101" pitchFamily="34" charset="-79"/>
          </a:endParaRPr>
        </a:p>
      </dsp:txBody>
      <dsp:txXfrm>
        <a:off x="6675320" y="1571905"/>
        <a:ext cx="1380284" cy="9201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DAE923-192D-42E7-8FF6-13B92FEC13D8}">
      <dsp:nvSpPr>
        <dsp:cNvPr id="0" name=""/>
        <dsp:cNvSpPr/>
      </dsp:nvSpPr>
      <dsp:spPr>
        <a:xfrm>
          <a:off x="3736" y="1752669"/>
          <a:ext cx="2285524" cy="914209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rgbClr val="3F490E"/>
              </a:solidFill>
              <a:latin typeface="Amasis MT Pro Black" panose="02040A04050005020304" pitchFamily="18" charset="0"/>
              <a:cs typeface="David" panose="020E0502060401010101" pitchFamily="34" charset="-79"/>
            </a:rPr>
            <a:t>Train/Test Split</a:t>
          </a:r>
          <a:endParaRPr lang="he-IL" sz="1600" kern="1200" dirty="0">
            <a:latin typeface="Amasis MT Pro Black" panose="02040A04050005020304" pitchFamily="18" charset="0"/>
          </a:endParaRPr>
        </a:p>
      </dsp:txBody>
      <dsp:txXfrm>
        <a:off x="460841" y="1752669"/>
        <a:ext cx="1371315" cy="914209"/>
      </dsp:txXfrm>
    </dsp:sp>
    <dsp:sp modelId="{B523E97D-F3DA-4778-9AEA-CE5AFB673D67}">
      <dsp:nvSpPr>
        <dsp:cNvPr id="0" name=""/>
        <dsp:cNvSpPr/>
      </dsp:nvSpPr>
      <dsp:spPr>
        <a:xfrm>
          <a:off x="2060708" y="1752669"/>
          <a:ext cx="2285524" cy="914209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-1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rgbClr val="3F490E"/>
              </a:solidFill>
              <a:latin typeface="Amasis MT Pro Black" panose="02040A04050005020304" pitchFamily="18" charset="0"/>
              <a:cs typeface="David" panose="020E0502060401010101" pitchFamily="34" charset="-79"/>
            </a:rPr>
            <a:t>Baseline Models</a:t>
          </a:r>
          <a:endParaRPr lang="he-IL" sz="1600" kern="1200" dirty="0">
            <a:latin typeface="Amasis MT Pro Black" panose="02040A04050005020304" pitchFamily="18" charset="0"/>
          </a:endParaRPr>
        </a:p>
      </dsp:txBody>
      <dsp:txXfrm>
        <a:off x="2517813" y="1752669"/>
        <a:ext cx="1371315" cy="914209"/>
      </dsp:txXfrm>
    </dsp:sp>
    <dsp:sp modelId="{C76E854A-8280-48E7-8CBD-6B1CE3A28E80}">
      <dsp:nvSpPr>
        <dsp:cNvPr id="0" name=""/>
        <dsp:cNvSpPr/>
      </dsp:nvSpPr>
      <dsp:spPr>
        <a:xfrm>
          <a:off x="4117680" y="1752669"/>
          <a:ext cx="2285524" cy="914209"/>
        </a:xfrm>
        <a:prstGeom prst="chevron">
          <a:avLst/>
        </a:prstGeom>
        <a:solidFill>
          <a:srgbClr val="9BBB59">
            <a:alpha val="90000"/>
            <a:hueOff val="0"/>
            <a:satOff val="0"/>
            <a:lumOff val="0"/>
            <a:alphaOff val="-20000"/>
          </a:srgbClr>
        </a:solidFill>
        <a:ln w="254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003" tIns="24003" rIns="72009" bIns="24003" numCol="1" spcCol="1270" anchor="ctr" anchorCtr="0">
          <a:noAutofit/>
        </a:bodyPr>
        <a:lstStyle/>
        <a:p>
          <a:pPr marL="0" lvl="0" indent="0" algn="ctr" defTabSz="711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rgbClr val="3F490E"/>
              </a:solidFill>
              <a:latin typeface="Amasis MT Pro Black" panose="02040A04050005020304" pitchFamily="18" charset="0"/>
              <a:cs typeface="David" panose="020E0502060401010101" pitchFamily="34" charset="-79"/>
            </a:rPr>
            <a:t>Random Forest Pipeline</a:t>
          </a:r>
          <a:endParaRPr lang="he-IL" sz="1600" kern="1200" dirty="0">
            <a:solidFill>
              <a:prstClr val="white"/>
            </a:solidFill>
            <a:latin typeface="Amasis MT Pro Black" panose="02040A04050005020304" pitchFamily="18" charset="0"/>
            <a:ea typeface="+mn-ea"/>
            <a:cs typeface="+mn-cs"/>
          </a:endParaRPr>
        </a:p>
      </dsp:txBody>
      <dsp:txXfrm>
        <a:off x="4574785" y="1752669"/>
        <a:ext cx="1371315" cy="914209"/>
      </dsp:txXfrm>
    </dsp:sp>
    <dsp:sp modelId="{832C7F4B-3970-44BE-88AE-A3A982BDD924}">
      <dsp:nvSpPr>
        <dsp:cNvPr id="0" name=""/>
        <dsp:cNvSpPr/>
      </dsp:nvSpPr>
      <dsp:spPr>
        <a:xfrm>
          <a:off x="6174652" y="1752669"/>
          <a:ext cx="2771426" cy="914209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rgbClr val="3F490E"/>
              </a:solidFill>
              <a:latin typeface="Amasis MT Pro Black" panose="02040A04050005020304" pitchFamily="18" charset="0"/>
              <a:cs typeface="David" panose="020E0502060401010101" pitchFamily="34" charset="-79"/>
            </a:rPr>
            <a:t>Hyperparameter Tuning</a:t>
          </a:r>
        </a:p>
      </dsp:txBody>
      <dsp:txXfrm>
        <a:off x="6631757" y="1752669"/>
        <a:ext cx="1857217" cy="91420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23E97D-F3DA-4778-9AEA-CE5AFB673D67}">
      <dsp:nvSpPr>
        <dsp:cNvPr id="0" name=""/>
        <dsp:cNvSpPr/>
      </dsp:nvSpPr>
      <dsp:spPr>
        <a:xfrm>
          <a:off x="4402" y="0"/>
          <a:ext cx="2631963" cy="904190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rgbClr val="3F490E"/>
              </a:solidFill>
              <a:latin typeface="Amasis MT Pro Black" panose="02040A04050005020304" pitchFamily="18" charset="0"/>
              <a:cs typeface="David" panose="020E0502060401010101" pitchFamily="34" charset="-79"/>
            </a:rPr>
            <a:t>Evaluation (RMSE, MAE)</a:t>
          </a:r>
          <a:endParaRPr lang="he-IL" sz="1800" kern="1200" dirty="0">
            <a:latin typeface="Amasis MT Pro Black" panose="02040A04050005020304" pitchFamily="18" charset="0"/>
          </a:endParaRPr>
        </a:p>
      </dsp:txBody>
      <dsp:txXfrm>
        <a:off x="456497" y="0"/>
        <a:ext cx="1727773" cy="904190"/>
      </dsp:txXfrm>
    </dsp:sp>
    <dsp:sp modelId="{C76E854A-8280-48E7-8CBD-6B1CE3A28E80}">
      <dsp:nvSpPr>
        <dsp:cNvPr id="0" name=""/>
        <dsp:cNvSpPr/>
      </dsp:nvSpPr>
      <dsp:spPr>
        <a:xfrm>
          <a:off x="2373170" y="0"/>
          <a:ext cx="2631963" cy="904190"/>
        </a:xfrm>
        <a:prstGeom prst="chevron">
          <a:avLst/>
        </a:prstGeom>
        <a:solidFill>
          <a:srgbClr val="9BBB59">
            <a:alpha val="90000"/>
            <a:hueOff val="0"/>
            <a:satOff val="0"/>
            <a:lumOff val="0"/>
            <a:alphaOff val="-20000"/>
          </a:srgbClr>
        </a:solidFill>
        <a:ln w="254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003" tIns="24003" rIns="72009" bIns="24003" numCol="1" spcCol="1270" anchor="ctr" anchorCtr="0">
          <a:noAutofit/>
        </a:bodyPr>
        <a:lstStyle/>
        <a:p>
          <a:pPr marL="0" lvl="0" indent="0" algn="ctr" defTabSz="711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rgbClr val="3F490E"/>
              </a:solidFill>
              <a:latin typeface="Amasis MT Pro Black" panose="02040A04050005020304" pitchFamily="18" charset="0"/>
              <a:cs typeface="David" panose="020E0502060401010101" pitchFamily="34" charset="-79"/>
            </a:rPr>
            <a:t>Submission to Kaggle</a:t>
          </a:r>
          <a:endParaRPr lang="he-IL" sz="1600" kern="1200" dirty="0">
            <a:solidFill>
              <a:prstClr val="white"/>
            </a:solidFill>
            <a:latin typeface="Amasis MT Pro Black" panose="02040A04050005020304" pitchFamily="18" charset="0"/>
            <a:ea typeface="+mn-ea"/>
            <a:cs typeface="+mn-cs"/>
          </a:endParaRPr>
        </a:p>
      </dsp:txBody>
      <dsp:txXfrm>
        <a:off x="2825265" y="0"/>
        <a:ext cx="1727773" cy="9041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5AF36807-C9B3-4296-BBAF-6AC8A52F77F5}" type="datetimeFigureOut">
              <a:rPr lang="he-IL" smtClean="0"/>
              <a:t>י'/אלול/תשפ"ה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0BF9A4C2-A76E-4693-9D62-4345D04A12A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94379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9A4C2-A76E-4693-9D62-4345D04A12AF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41309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13" Type="http://schemas.openxmlformats.org/officeDocument/2006/relationships/diagramQuickStyle" Target="../diagrams/quickStyle2.xml"/><Relationship Id="rId18" Type="http://schemas.openxmlformats.org/officeDocument/2006/relationships/diagramQuickStyle" Target="../diagrams/quickStyle3.xml"/><Relationship Id="rId3" Type="http://schemas.openxmlformats.org/officeDocument/2006/relationships/image" Target="../media/image2.png"/><Relationship Id="rId21" Type="http://schemas.openxmlformats.org/officeDocument/2006/relationships/image" Target="../media/image4.png"/><Relationship Id="rId7" Type="http://schemas.openxmlformats.org/officeDocument/2006/relationships/diagramLayout" Target="../diagrams/layout1.xml"/><Relationship Id="rId12" Type="http://schemas.openxmlformats.org/officeDocument/2006/relationships/diagramLayout" Target="../diagrams/layout2.xml"/><Relationship Id="rId17" Type="http://schemas.openxmlformats.org/officeDocument/2006/relationships/diagramLayout" Target="../diagrams/layout3.xml"/><Relationship Id="rId2" Type="http://schemas.openxmlformats.org/officeDocument/2006/relationships/notesSlide" Target="../notesSlides/notesSlide1.xml"/><Relationship Id="rId16" Type="http://schemas.openxmlformats.org/officeDocument/2006/relationships/diagramData" Target="../diagrams/data3.xml"/><Relationship Id="rId20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11" Type="http://schemas.openxmlformats.org/officeDocument/2006/relationships/diagramData" Target="../diagrams/data2.xml"/><Relationship Id="rId5" Type="http://schemas.openxmlformats.org/officeDocument/2006/relationships/image" Target="../media/image3.png"/><Relationship Id="rId15" Type="http://schemas.microsoft.com/office/2007/relationships/diagramDrawing" Target="../diagrams/drawing2.xml"/><Relationship Id="rId10" Type="http://schemas.microsoft.com/office/2007/relationships/diagramDrawing" Target="../diagrams/drawing1.xml"/><Relationship Id="rId19" Type="http://schemas.openxmlformats.org/officeDocument/2006/relationships/diagramColors" Target="../diagrams/colors3.xml"/><Relationship Id="rId4" Type="http://schemas.microsoft.com/office/2007/relationships/hdphoto" Target="../media/hdphoto1.wdp"/><Relationship Id="rId9" Type="http://schemas.openxmlformats.org/officeDocument/2006/relationships/diagramColors" Target="../diagrams/colors1.xml"/><Relationship Id="rId14" Type="http://schemas.openxmlformats.org/officeDocument/2006/relationships/diagramColors" Target="../diagrams/colors2.xml"/><Relationship Id="rId22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>
            <a:extLst>
              <a:ext uri="{FF2B5EF4-FFF2-40B4-BE49-F238E27FC236}">
                <a16:creationId xmlns:a16="http://schemas.microsoft.com/office/drawing/2014/main" id="{B161A0DD-286D-BE42-D780-F01C1C2E18B7}"/>
              </a:ext>
            </a:extLst>
          </p:cNvPr>
          <p:cNvSpPr/>
          <p:nvPr/>
        </p:nvSpPr>
        <p:spPr>
          <a:xfrm>
            <a:off x="0" y="5348748"/>
            <a:ext cx="9144000" cy="1509252"/>
          </a:xfrm>
          <a:prstGeom prst="rect">
            <a:avLst/>
          </a:prstGeom>
          <a:solidFill>
            <a:srgbClr val="A4B01E"/>
          </a:solidFill>
          <a:ln>
            <a:solidFill>
              <a:srgbClr val="9AA0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9" name="מלבן: פינות מעוגלות 8">
            <a:extLst>
              <a:ext uri="{FF2B5EF4-FFF2-40B4-BE49-F238E27FC236}">
                <a16:creationId xmlns:a16="http://schemas.microsoft.com/office/drawing/2014/main" id="{C636CA7E-1B80-C7F9-3886-FC48F63F2F22}"/>
              </a:ext>
            </a:extLst>
          </p:cNvPr>
          <p:cNvSpPr/>
          <p:nvPr/>
        </p:nvSpPr>
        <p:spPr>
          <a:xfrm>
            <a:off x="98324" y="6046839"/>
            <a:ext cx="2123767" cy="609600"/>
          </a:xfrm>
          <a:prstGeom prst="roundRect">
            <a:avLst/>
          </a:prstGeom>
          <a:solidFill>
            <a:srgbClr val="FBF6E2"/>
          </a:solidFill>
          <a:ln>
            <a:solidFill>
              <a:srgbClr val="9AA0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2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זהר אור-שרביט</a:t>
            </a:r>
          </a:p>
        </p:txBody>
      </p:sp>
      <p:sp>
        <p:nvSpPr>
          <p:cNvPr id="10" name="מלבן: פינות מעוגלות 9">
            <a:extLst>
              <a:ext uri="{FF2B5EF4-FFF2-40B4-BE49-F238E27FC236}">
                <a16:creationId xmlns:a16="http://schemas.microsoft.com/office/drawing/2014/main" id="{68CFCD58-3370-6347-BE46-EFB2B9461BCB}"/>
              </a:ext>
            </a:extLst>
          </p:cNvPr>
          <p:cNvSpPr/>
          <p:nvPr/>
        </p:nvSpPr>
        <p:spPr>
          <a:xfrm>
            <a:off x="2374491" y="6046839"/>
            <a:ext cx="2123767" cy="609600"/>
          </a:xfrm>
          <a:prstGeom prst="roundRect">
            <a:avLst/>
          </a:prstGeom>
          <a:solidFill>
            <a:srgbClr val="FBF6E2"/>
          </a:solidFill>
          <a:ln>
            <a:solidFill>
              <a:srgbClr val="9AA0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2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אביחי </a:t>
            </a:r>
            <a:r>
              <a:rPr lang="he-IL" sz="2200" b="1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חיימי</a:t>
            </a:r>
            <a:endParaRPr lang="he-IL" sz="2200" b="1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11" name="מלבן: פינות מעוגלות 10">
            <a:extLst>
              <a:ext uri="{FF2B5EF4-FFF2-40B4-BE49-F238E27FC236}">
                <a16:creationId xmlns:a16="http://schemas.microsoft.com/office/drawing/2014/main" id="{E2835F3A-B53D-47C8-90E0-781B2C81E979}"/>
              </a:ext>
            </a:extLst>
          </p:cNvPr>
          <p:cNvSpPr/>
          <p:nvPr/>
        </p:nvSpPr>
        <p:spPr>
          <a:xfrm>
            <a:off x="4650658" y="6041922"/>
            <a:ext cx="2123767" cy="609600"/>
          </a:xfrm>
          <a:prstGeom prst="roundRect">
            <a:avLst/>
          </a:prstGeom>
          <a:solidFill>
            <a:srgbClr val="FBF6E2"/>
          </a:solidFill>
          <a:ln>
            <a:solidFill>
              <a:srgbClr val="9AA0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2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יעל </a:t>
            </a:r>
            <a:r>
              <a:rPr lang="he-IL" sz="2200" b="1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קמיל</a:t>
            </a:r>
            <a:r>
              <a:rPr lang="he-IL" sz="22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sz="2200" b="1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ריבולוב</a:t>
            </a:r>
            <a:endParaRPr lang="he-IL" sz="2200" b="1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12" name="מלבן: פינות מעוגלות 11">
            <a:extLst>
              <a:ext uri="{FF2B5EF4-FFF2-40B4-BE49-F238E27FC236}">
                <a16:creationId xmlns:a16="http://schemas.microsoft.com/office/drawing/2014/main" id="{8F9338B1-18B0-D10C-0BF9-EBB413BD4F94}"/>
              </a:ext>
            </a:extLst>
          </p:cNvPr>
          <p:cNvSpPr/>
          <p:nvPr/>
        </p:nvSpPr>
        <p:spPr>
          <a:xfrm>
            <a:off x="6907164" y="6032088"/>
            <a:ext cx="2123767" cy="609600"/>
          </a:xfrm>
          <a:prstGeom prst="roundRect">
            <a:avLst/>
          </a:prstGeom>
          <a:solidFill>
            <a:srgbClr val="FBF6E2"/>
          </a:solidFill>
          <a:ln>
            <a:solidFill>
              <a:srgbClr val="9AA0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2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אורית </a:t>
            </a:r>
            <a:r>
              <a:rPr lang="he-IL" sz="2200" b="1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פדבר</a:t>
            </a:r>
            <a:endParaRPr lang="he-IL" sz="2200" b="1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9F2BEDB3-7A18-AF20-74AF-ABD09BD1E6BF}"/>
              </a:ext>
            </a:extLst>
          </p:cNvPr>
          <p:cNvSpPr txBox="1"/>
          <p:nvPr/>
        </p:nvSpPr>
        <p:spPr>
          <a:xfrm>
            <a:off x="3075038" y="5462044"/>
            <a:ext cx="3151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i="0" dirty="0">
                <a:solidFill>
                  <a:srgbClr val="3F490E"/>
                </a:solidFill>
                <a:effectLst/>
                <a:latin typeface="Inter"/>
              </a:rPr>
              <a:t>Hydraulic Hooligans</a:t>
            </a:r>
            <a:endParaRPr lang="he-IL" sz="2400" b="1" dirty="0">
              <a:solidFill>
                <a:srgbClr val="3F490E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CBE3CB-821D-B0E1-DEEA-676FE9619E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FD668220-4E8C-4524-A73A-62AC1E325757}"/>
              </a:ext>
            </a:extLst>
          </p:cNvPr>
          <p:cNvSpPr/>
          <p:nvPr/>
        </p:nvSpPr>
        <p:spPr>
          <a:xfrm>
            <a:off x="1651819" y="5965974"/>
            <a:ext cx="7492181" cy="897194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E957D465-2636-445B-B13E-7DD6A8F7A623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90B46552-A760-0833-C104-10CA3A0EF94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82FCECE7-9FA9-5BF2-D66A-AFBB2D50DAC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956706"/>
            <a:ext cx="1651819" cy="91112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3FFA7D2A-94DB-8B1F-61E4-2C7D39B374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73AD0FE3-0580-805B-6A10-767D4C881D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6107193"/>
            <a:ext cx="651388" cy="651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0CD24D29-9A7F-9A7F-C14A-55F7D3B8C051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Feature Engineering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8E1F6D40-0742-FD2F-894A-F82235584A84}"/>
              </a:ext>
            </a:extLst>
          </p:cNvPr>
          <p:cNvSpPr txBox="1"/>
          <p:nvPr/>
        </p:nvSpPr>
        <p:spPr>
          <a:xfrm>
            <a:off x="1307691" y="1296632"/>
            <a:ext cx="758067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he-IL" sz="2800" b="1" u="sng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יצירת משתנים חדשים</a:t>
            </a:r>
            <a:r>
              <a:rPr lang="he-IL" sz="28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:</a:t>
            </a:r>
            <a:endParaRPr lang="en-US" sz="2800" b="1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8E6AAE93-87F2-9E8B-CA43-F80FCA39CD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3961" y="1305899"/>
            <a:ext cx="1972555" cy="465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779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B6ECA0-F524-4D49-ECBA-855E34C73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9F6C9D41-45B4-A342-B82B-4F2E11C48E00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5B0C1DA1-FA03-8720-DB52-93D99699732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sp>
        <p:nvSpPr>
          <p:cNvPr id="7" name="מלבן 6">
            <a:extLst>
              <a:ext uri="{FF2B5EF4-FFF2-40B4-BE49-F238E27FC236}">
                <a16:creationId xmlns:a16="http://schemas.microsoft.com/office/drawing/2014/main" id="{E182005F-98D9-2834-0B9F-722C9F681DEE}"/>
              </a:ext>
            </a:extLst>
          </p:cNvPr>
          <p:cNvSpPr/>
          <p:nvPr/>
        </p:nvSpPr>
        <p:spPr>
          <a:xfrm>
            <a:off x="1877961" y="5756801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793B4215-B033-3283-FEDF-B9829F718E0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761466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0BA4D334-CE9B-F3AD-F376-4E5D37942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B382EC8D-8E97-9354-F097-976494503D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5861387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1548C033-B88A-7B80-3DBA-D9556C6B05EA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Baseline Model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661BE6B-B171-D464-895B-3B5410586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426" y="1986116"/>
            <a:ext cx="8254181" cy="3654917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Numeric</a:t>
            </a:r>
            <a:r>
              <a:rPr lang="he-IL" sz="16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: </a:t>
            </a:r>
            <a:r>
              <a:rPr lang="he-IL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כל המשתנים המספריים (ללא מזהה/יעד)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Categorical</a:t>
            </a:r>
            <a:r>
              <a:rPr lang="he-IL" sz="16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:</a:t>
            </a:r>
            <a:r>
              <a:rPr lang="en-US" sz="16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קרדינליות ≤ 50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:Numeric-as-Cat</a:t>
            </a:r>
            <a:r>
              <a:rPr lang="he-IL" sz="16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משתנים עם מעט ערכים שונים: </a:t>
            </a:r>
            <a:r>
              <a:rPr lang="en-US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Forced categorical: </a:t>
            </a:r>
            <a:r>
              <a:rPr lang="en-US" sz="16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auctioneerID</a:t>
            </a:r>
            <a:r>
              <a:rPr lang="en-US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, </a:t>
            </a:r>
            <a:r>
              <a:rPr lang="en-US" sz="16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datasource</a:t>
            </a:r>
            <a:endParaRPr lang="he-IL" sz="16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Random Forest </a:t>
            </a:r>
            <a:r>
              <a:rPr lang="he-IL" sz="16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עם פרמטרי ברירת מחדל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0.37 ≈</a:t>
            </a:r>
            <a:r>
              <a:rPr lang="en-US" sz="16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RMSE</a:t>
            </a:r>
            <a:r>
              <a:rPr lang="en-US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(לוג)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קלט כיוון כללי, אך טעות גבוהה מדי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16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מטרה: </a:t>
            </a:r>
            <a:r>
              <a:rPr lang="he-IL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להקטין נפח</a:t>
            </a:r>
            <a:r>
              <a:rPr lang="en-US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OHE </a:t>
            </a:r>
            <a:r>
              <a:rPr lang="he-IL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ולהריץ מודל בסיסי- נקודת ייחוס לשיפורים בהמשך</a:t>
            </a:r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BBC098B6-1A34-D879-72B2-C2E7B0DFC568}"/>
              </a:ext>
            </a:extLst>
          </p:cNvPr>
          <p:cNvSpPr txBox="1"/>
          <p:nvPr/>
        </p:nvSpPr>
        <p:spPr>
          <a:xfrm>
            <a:off x="1558413" y="1293030"/>
            <a:ext cx="65826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400">
                <a:solidFill>
                  <a:srgbClr val="3F490E"/>
                </a:solidFill>
                <a:latin typeface="Amasis MT Pro Black" panose="020F0502020204030204" pitchFamily="18" charset="0"/>
              </a:defRPr>
            </a:lvl1pPr>
          </a:lstStyle>
          <a:p>
            <a:r>
              <a:rPr lang="en-US" sz="3200" u="sng" dirty="0"/>
              <a:t>Feature Selection for Baseline</a:t>
            </a:r>
            <a:endParaRPr lang="he-IL" sz="3200" u="sng" dirty="0"/>
          </a:p>
        </p:txBody>
      </p:sp>
    </p:spTree>
    <p:extLst>
      <p:ext uri="{BB962C8B-B14F-4D97-AF65-F5344CB8AC3E}">
        <p14:creationId xmlns:p14="http://schemas.microsoft.com/office/powerpoint/2010/main" val="40610271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533F37-E525-93BF-73E4-733CC1E2F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2572C731-4932-44D4-1EB0-ACD470FA4912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131AFD4C-A8DC-4601-773F-8459150967E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sp>
        <p:nvSpPr>
          <p:cNvPr id="7" name="מלבן 6">
            <a:extLst>
              <a:ext uri="{FF2B5EF4-FFF2-40B4-BE49-F238E27FC236}">
                <a16:creationId xmlns:a16="http://schemas.microsoft.com/office/drawing/2014/main" id="{974F75F5-04ED-4834-2FF7-46FD90804F2B}"/>
              </a:ext>
            </a:extLst>
          </p:cNvPr>
          <p:cNvSpPr/>
          <p:nvPr/>
        </p:nvSpPr>
        <p:spPr>
          <a:xfrm>
            <a:off x="1877961" y="5756801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5963814A-E7D5-BBF7-4053-B202B6ECA01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761466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41CBD1A0-0C07-A9D2-6C8D-DE5C90D78E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F2540777-A163-57A7-5943-4CA4676AD4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5861387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F914309B-9F2D-03E4-1DF0-F69F92460D15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Hyperparameter Tuning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DCCB73B-C531-8C9F-B964-A0EEC0BBD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 algn="r" rtl="1"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Grid Search + Random Search</a:t>
            </a: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בדקנו </a:t>
            </a:r>
            <a:r>
              <a:rPr lang="en-US" sz="28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n_estimators</a:t>
            </a:r>
            <a:r>
              <a:rPr lang="en-US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, </a:t>
            </a:r>
            <a:r>
              <a:rPr lang="en-US" sz="28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max_depth</a:t>
            </a:r>
            <a:r>
              <a:rPr lang="en-US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, </a:t>
            </a:r>
            <a:r>
              <a:rPr lang="en-US" sz="28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min_samples_leaf</a:t>
            </a:r>
            <a:endParaRPr lang="en-US" sz="28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עומק גדול מדי  </a:t>
            </a:r>
            <a:r>
              <a:rPr lang="en-US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Overfitting</a:t>
            </a: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RMSE </a:t>
            </a: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≈</a:t>
            </a: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0.31</a:t>
            </a: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(בסוף שיפור ~20%)</a:t>
            </a:r>
          </a:p>
          <a:p>
            <a:pPr algn="r" rtl="1">
              <a:buFont typeface="Wingdings" panose="05000000000000000000" pitchFamily="2" charset="2"/>
              <a:buChar char="§"/>
            </a:pPr>
            <a:endParaRPr sz="28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7365791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07F61E-726F-46C3-83E6-9C96EA95FE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4D98C9B9-BA1C-1180-66AC-4A1CDD842457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62EC60E3-629F-E0BD-1B66-ADE9B1D185E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sp>
        <p:nvSpPr>
          <p:cNvPr id="7" name="מלבן 6">
            <a:extLst>
              <a:ext uri="{FF2B5EF4-FFF2-40B4-BE49-F238E27FC236}">
                <a16:creationId xmlns:a16="http://schemas.microsoft.com/office/drawing/2014/main" id="{28B908FA-4BEA-3658-DE2D-0EA04225B101}"/>
              </a:ext>
            </a:extLst>
          </p:cNvPr>
          <p:cNvSpPr/>
          <p:nvPr/>
        </p:nvSpPr>
        <p:spPr>
          <a:xfrm>
            <a:off x="1877961" y="5756801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6AA7D263-BE6A-4019-789B-F49144EA072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761466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FB58247C-0914-4295-ABA7-8326AB927B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209ABD5C-4D28-E794-4AAE-08692B0B15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5861387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202C9C9A-8FDE-B299-BF5F-293C580A5380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Feature Importance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098AE01-094C-2ACF-BDD1-C9C88BB600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3406" y="1600200"/>
            <a:ext cx="4783394" cy="3473245"/>
          </a:xfrm>
        </p:spPr>
        <p:txBody>
          <a:bodyPr/>
          <a:lstStyle/>
          <a:p>
            <a:pPr algn="r" rtl="1">
              <a:buFont typeface="Wingdings" panose="05000000000000000000" pitchFamily="2" charset="2"/>
              <a:buChar char="§"/>
            </a:pPr>
            <a:r>
              <a:rPr lang="he-IL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המשפיע ביותר- </a:t>
            </a:r>
            <a:r>
              <a:rPr lang="en-US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YearMade</a:t>
            </a:r>
            <a:endParaRPr lang="en-US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אחריו: </a:t>
            </a:r>
            <a:r>
              <a:rPr lang="en-US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MachineHours</a:t>
            </a:r>
            <a:r>
              <a:rPr lang="en-US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גם גודל המכונה והמדינה משפיעים</a:t>
            </a:r>
          </a:p>
          <a:p>
            <a:pPr marL="0" indent="0" algn="r" rtl="1">
              <a:buNone/>
            </a:pPr>
            <a:endParaRPr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6DFA700B-68B9-A2A8-FF4D-2C7BAF8CAD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42" y="1251395"/>
            <a:ext cx="3863675" cy="420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6099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C37D75-9D2E-2A0D-7E13-4EDAFF35E6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0FA09A60-EA04-521A-8225-D2738F16B323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78EDBAB0-0553-DF49-E1F5-55F22081CC0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sp>
        <p:nvSpPr>
          <p:cNvPr id="7" name="מלבן 6">
            <a:extLst>
              <a:ext uri="{FF2B5EF4-FFF2-40B4-BE49-F238E27FC236}">
                <a16:creationId xmlns:a16="http://schemas.microsoft.com/office/drawing/2014/main" id="{91D64A94-ADA0-4656-069C-8DDDFA519D62}"/>
              </a:ext>
            </a:extLst>
          </p:cNvPr>
          <p:cNvSpPr/>
          <p:nvPr/>
        </p:nvSpPr>
        <p:spPr>
          <a:xfrm>
            <a:off x="1877961" y="5756801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E5AD8A83-D33A-3091-9E7D-CC10DD0338A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761466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C7972161-0E8E-2D5A-B169-C33E8C920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C6BF40D8-1837-1FA9-E0A9-0388B31F68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5861387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833A0A70-D361-72FD-68B7-3A927722449D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Feature Importance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5F6DE48-7E31-DBE5-4DA6-AF65368C17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0679" y="1477064"/>
            <a:ext cx="4036142" cy="2818296"/>
          </a:xfrm>
        </p:spPr>
        <p:txBody>
          <a:bodyPr>
            <a:normAutofit/>
          </a:bodyPr>
          <a:lstStyle/>
          <a:p>
            <a:pPr algn="r" rtl="1">
              <a:buFont typeface="Wingdings" panose="05000000000000000000" pitchFamily="2" charset="2"/>
              <a:buChar char="§"/>
            </a:pPr>
            <a:r>
              <a:rPr lang="he-IL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המשפיע ביותר- 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YearMade</a:t>
            </a:r>
            <a:endParaRPr lang="en-US" sz="24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אחריו: 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MachineHours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גם גודל המכונה והמדינה משפיעים</a:t>
            </a:r>
          </a:p>
          <a:p>
            <a:pPr marL="0" indent="0" algn="r" rtl="1">
              <a:buNone/>
            </a:pPr>
            <a:endParaRPr sz="24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CB18F89D-B033-632E-3C37-270459F989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4285" y="1145754"/>
            <a:ext cx="4069037" cy="4566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7848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9BF541-947C-71DD-4B20-5566BD9760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797BFD01-E359-C28F-BFA6-EE5F548E1D07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F68D9C0C-3CF3-F9B4-D822-28BED659A55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sp>
        <p:nvSpPr>
          <p:cNvPr id="7" name="מלבן 6">
            <a:extLst>
              <a:ext uri="{FF2B5EF4-FFF2-40B4-BE49-F238E27FC236}">
                <a16:creationId xmlns:a16="http://schemas.microsoft.com/office/drawing/2014/main" id="{A430E8A3-CD5E-D085-664A-C4AFD2E62711}"/>
              </a:ext>
            </a:extLst>
          </p:cNvPr>
          <p:cNvSpPr/>
          <p:nvPr/>
        </p:nvSpPr>
        <p:spPr>
          <a:xfrm>
            <a:off x="1877961" y="5756801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91873EC3-0E4A-64B4-C11E-48E57E4B3ED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761466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A2F3AC2F-4C61-021E-DB65-628C710583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B851807E-36F6-69F4-417A-99428055AA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5861387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1E33AB14-A49A-AEEF-5C96-31B75829AF55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Error Analysis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A206A395-0D46-67B7-ED5B-D328657695EE}"/>
              </a:ext>
            </a:extLst>
          </p:cNvPr>
          <p:cNvSpPr txBox="1"/>
          <p:nvPr/>
        </p:nvSpPr>
        <p:spPr>
          <a:xfrm>
            <a:off x="1730477" y="1818776"/>
            <a:ext cx="6990736" cy="26237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טעויות בציוד יקר במיוחד (מעט דוגמאות)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טעויות בציוד ישן מאוד (דאטה לא עקבי)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מודל חזק בעסקאות נפוצות, חלש בקצוות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8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כיוון להמשך: </a:t>
            </a: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פיצ’רים נוספים/מודלים משלימים</a:t>
            </a:r>
          </a:p>
        </p:txBody>
      </p:sp>
    </p:spTree>
    <p:extLst>
      <p:ext uri="{BB962C8B-B14F-4D97-AF65-F5344CB8AC3E}">
        <p14:creationId xmlns:p14="http://schemas.microsoft.com/office/powerpoint/2010/main" val="15651831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6E2C057-6AEA-7C07-051B-74DAA4E6DA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C3883D1F-CF14-759E-C12E-74FEE9B1764F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9FBABC3E-66CE-5D0A-680E-54F2CF2AEAE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sp>
        <p:nvSpPr>
          <p:cNvPr id="7" name="מלבן 6">
            <a:extLst>
              <a:ext uri="{FF2B5EF4-FFF2-40B4-BE49-F238E27FC236}">
                <a16:creationId xmlns:a16="http://schemas.microsoft.com/office/drawing/2014/main" id="{0488EEAA-485A-EEB5-BE8B-2D107160854B}"/>
              </a:ext>
            </a:extLst>
          </p:cNvPr>
          <p:cNvSpPr/>
          <p:nvPr/>
        </p:nvSpPr>
        <p:spPr>
          <a:xfrm>
            <a:off x="1877961" y="5756801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0AFB93E4-F904-7C92-5AA4-985FC089BF0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761466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87716060-42C8-6289-9E1C-A29D1D3ED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AFE30206-DF62-6881-CA5C-9A2BCB56EE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5861387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3553A49C-DBF6-6442-EDEC-32D15ACE0AED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Conclusions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6C686D07-EFC7-D8CE-CE28-D38E791FA2CD}"/>
              </a:ext>
            </a:extLst>
          </p:cNvPr>
          <p:cNvSpPr txBox="1"/>
          <p:nvPr/>
        </p:nvSpPr>
        <p:spPr>
          <a:xfrm>
            <a:off x="707924" y="1743133"/>
            <a:ext cx="7776086" cy="26237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מודל </a:t>
            </a:r>
            <a:r>
              <a:rPr lang="en-US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Random Forest </a:t>
            </a: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יציב למרות המגבלות</a:t>
            </a:r>
          </a:p>
          <a:p>
            <a:pPr marL="342900" indent="-342900"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חוסרים, פערים ו־</a:t>
            </a:r>
            <a:r>
              <a:rPr lang="en-US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Outliers </a:t>
            </a: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חייבו אסטרטגיות שונות</a:t>
            </a:r>
          </a:p>
          <a:p>
            <a:pPr marL="342900" indent="-342900"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Feature Importance </a:t>
            </a: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נתן גם תוקף עסקי</a:t>
            </a:r>
          </a:p>
          <a:p>
            <a:pPr marL="342900" indent="-342900"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8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מה למדנו: </a:t>
            </a: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להבין את הדאטה לפני המודל</a:t>
            </a:r>
          </a:p>
        </p:txBody>
      </p:sp>
    </p:spTree>
    <p:extLst>
      <p:ext uri="{BB962C8B-B14F-4D97-AF65-F5344CB8AC3E}">
        <p14:creationId xmlns:p14="http://schemas.microsoft.com/office/powerpoint/2010/main" val="4055138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6FD9F80B-99F2-1C2A-DF49-37C9A286318A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9061ABD6-98BB-2CB9-F145-4A0FDEEF9D4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sp>
        <p:nvSpPr>
          <p:cNvPr id="7" name="מלבן 6">
            <a:extLst>
              <a:ext uri="{FF2B5EF4-FFF2-40B4-BE49-F238E27FC236}">
                <a16:creationId xmlns:a16="http://schemas.microsoft.com/office/drawing/2014/main" id="{177266DA-C660-F1FE-2769-F76625346AFE}"/>
              </a:ext>
            </a:extLst>
          </p:cNvPr>
          <p:cNvSpPr/>
          <p:nvPr/>
        </p:nvSpPr>
        <p:spPr>
          <a:xfrm>
            <a:off x="1877961" y="5756801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C3ACA739-5803-3B0C-03C2-2E80421A53D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761466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B3ABFEE4-2A79-8BD3-B1F5-2531F1051E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D630A726-A26F-D6AC-833B-BB1F8DE23E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5861387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1F8ED1AE-6C2D-5674-2D32-F19CBB35A208}"/>
              </a:ext>
            </a:extLst>
          </p:cNvPr>
          <p:cNvSpPr txBox="1"/>
          <p:nvPr/>
        </p:nvSpPr>
        <p:spPr>
          <a:xfrm>
            <a:off x="1145458" y="14574"/>
            <a:ext cx="5850192" cy="1077218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Project Goal &amp; </a:t>
            </a:r>
          </a:p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Success Metric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19" name="מציין מיקום תוכן 18">
            <a:extLst>
              <a:ext uri="{FF2B5EF4-FFF2-40B4-BE49-F238E27FC236}">
                <a16:creationId xmlns:a16="http://schemas.microsoft.com/office/drawing/2014/main" id="{2EB261FC-11E3-CB0A-2E41-F3B08FD83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409" y="1897626"/>
            <a:ext cx="8229600" cy="2910348"/>
          </a:xfrm>
        </p:spPr>
        <p:txBody>
          <a:bodyPr/>
          <a:lstStyle/>
          <a:p>
            <a:pPr marL="0" indent="0" algn="r" rtl="1">
              <a:buNone/>
            </a:pPr>
            <a:r>
              <a:rPr lang="he-IL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מטרה: </a:t>
            </a:r>
            <a:r>
              <a:rPr lang="he-IL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חיזוי מחיר מכירה של ציוד כבד</a:t>
            </a:r>
          </a:p>
          <a:p>
            <a:pPr marL="0" indent="0" algn="r" rtl="1">
              <a:buNone/>
            </a:pPr>
            <a:r>
              <a:rPr lang="he-IL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מאגר נתונים:</a:t>
            </a:r>
            <a:r>
              <a:rPr lang="en-US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Train + Valid files </a:t>
            </a:r>
          </a:p>
          <a:p>
            <a:pPr marL="0" indent="0" algn="r" rtl="1">
              <a:buNone/>
            </a:pPr>
            <a:r>
              <a:rPr lang="he-IL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מגבלה: </a:t>
            </a:r>
            <a:r>
              <a:rPr lang="he-IL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שימוש אך ורק במודל </a:t>
            </a:r>
            <a:r>
              <a:rPr lang="en-US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Random Forest</a:t>
            </a:r>
          </a:p>
          <a:p>
            <a:pPr marL="0" indent="0" algn="r" rtl="1">
              <a:lnSpc>
                <a:spcPct val="150000"/>
              </a:lnSpc>
              <a:buNone/>
            </a:pPr>
            <a:r>
              <a:rPr lang="he-IL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מדד הצלחה: </a:t>
            </a:r>
            <a:r>
              <a:rPr lang="en-US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RMSE</a:t>
            </a:r>
            <a:r>
              <a:rPr lang="he-IL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נמוך </a:t>
            </a:r>
            <a:r>
              <a:rPr lang="en-US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+</a:t>
            </a:r>
            <a:r>
              <a:rPr lang="he-IL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דירוג מיטבי באתר</a:t>
            </a:r>
          </a:p>
        </p:txBody>
      </p:sp>
    </p:spTree>
    <p:extLst>
      <p:ext uri="{BB962C8B-B14F-4D97-AF65-F5344CB8AC3E}">
        <p14:creationId xmlns:p14="http://schemas.microsoft.com/office/powerpoint/2010/main" val="1118991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C6F7E5-225A-D3E2-4A8F-87234BADF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8692DECE-6424-8F65-C975-0047894652D6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D44E07A2-79B3-5308-5D34-5DCE81AAA9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sp>
        <p:nvSpPr>
          <p:cNvPr id="7" name="מלבן 6">
            <a:extLst>
              <a:ext uri="{FF2B5EF4-FFF2-40B4-BE49-F238E27FC236}">
                <a16:creationId xmlns:a16="http://schemas.microsoft.com/office/drawing/2014/main" id="{2C8B130B-ABC3-74EC-234E-A2C926F2B24A}"/>
              </a:ext>
            </a:extLst>
          </p:cNvPr>
          <p:cNvSpPr/>
          <p:nvPr/>
        </p:nvSpPr>
        <p:spPr>
          <a:xfrm>
            <a:off x="1877961" y="5756801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dirty="0">
                <a:solidFill>
                  <a:schemeClr val="bg2"/>
                </a:solidFill>
                <a:latin typeface="Amasis MT Pro Black" panose="020F0502020204030204" pitchFamily="18" charset="0"/>
              </a:rPr>
              <a:t>Team</a:t>
            </a:r>
            <a:r>
              <a:rPr lang="en-US" sz="1400" dirty="0"/>
              <a:t> </a:t>
            </a:r>
            <a:r>
              <a:rPr lang="en-US" sz="2400" dirty="0">
                <a:solidFill>
                  <a:schemeClr val="bg2"/>
                </a:solidFill>
                <a:latin typeface="Amasis MT Pro Black" panose="020F0502020204030204" pitchFamily="18" charset="0"/>
              </a:rPr>
              <a:t>Products: </a:t>
            </a:r>
          </a:p>
          <a:p>
            <a:pPr algn="ctr"/>
            <a:r>
              <a:rPr lang="en-US" sz="2400" dirty="0">
                <a:solidFill>
                  <a:schemeClr val="bg2"/>
                </a:solidFill>
                <a:latin typeface="Amasis MT Pro Black" panose="020F0502020204030204" pitchFamily="18" charset="0"/>
              </a:rPr>
              <a:t>Project Log and Codebook</a:t>
            </a:r>
            <a:endParaRPr lang="he-IL" sz="24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5DC2F6D7-EEC8-CB86-DE1A-7C2060889F5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761466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633755E4-208E-EAA1-6062-8D279ED5B6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18302BAC-3C27-E6AF-C715-B26FAC7D3D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5861387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B14755CF-51EB-5B83-F521-11A37076F6DF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Workflow &amp; Team Process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graphicFrame>
        <p:nvGraphicFramePr>
          <p:cNvPr id="3" name="דיאגרמה 2">
            <a:extLst>
              <a:ext uri="{FF2B5EF4-FFF2-40B4-BE49-F238E27FC236}">
                <a16:creationId xmlns:a16="http://schemas.microsoft.com/office/drawing/2014/main" id="{E7E58194-D623-F7DE-F2AB-A7CC5360EF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0228731"/>
              </p:ext>
            </p:extLst>
          </p:nvPr>
        </p:nvGraphicFramePr>
        <p:xfrm>
          <a:off x="412955" y="160021"/>
          <a:ext cx="8519651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aphicFrame>
        <p:nvGraphicFramePr>
          <p:cNvPr id="4" name="דיאגרמה 3">
            <a:extLst>
              <a:ext uri="{FF2B5EF4-FFF2-40B4-BE49-F238E27FC236}">
                <a16:creationId xmlns:a16="http://schemas.microsoft.com/office/drawing/2014/main" id="{45B0BC1C-537A-A78A-0E58-E4F0D57EF2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27436744"/>
              </p:ext>
            </p:extLst>
          </p:nvPr>
        </p:nvGraphicFramePr>
        <p:xfrm>
          <a:off x="105696" y="1451916"/>
          <a:ext cx="8949816" cy="44195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graphicFrame>
        <p:nvGraphicFramePr>
          <p:cNvPr id="9" name="דיאגרמה 8">
            <a:extLst>
              <a:ext uri="{FF2B5EF4-FFF2-40B4-BE49-F238E27FC236}">
                <a16:creationId xmlns:a16="http://schemas.microsoft.com/office/drawing/2014/main" id="{345CF945-5F6D-7958-9139-18E337CAD1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0868824"/>
              </p:ext>
            </p:extLst>
          </p:nvPr>
        </p:nvGraphicFramePr>
        <p:xfrm>
          <a:off x="2005780" y="4569570"/>
          <a:ext cx="5009537" cy="9041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6" r:lo="rId17" r:qs="rId18" r:cs="rId19"/>
          </a:graphicData>
        </a:graphic>
      </p:graphicFrame>
      <p:pic>
        <p:nvPicPr>
          <p:cNvPr id="13" name="גרפיקה 12" descr="יעד קו מיתאר">
            <a:extLst>
              <a:ext uri="{FF2B5EF4-FFF2-40B4-BE49-F238E27FC236}">
                <a16:creationId xmlns:a16="http://schemas.microsoft.com/office/drawing/2014/main" id="{92AA28C0-1C1E-E9E9-9DBF-ED0A42BABFA8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7226709" y="45341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978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3E9CC7-AA6A-9274-19F5-7F14924981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B99F85ED-E04F-8A61-18AD-39021C27BE63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CE4CA9ED-FD33-C11B-9EB3-AD103DF6FCA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DA073351-D3F6-A3A1-5B9F-CD4067056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FDB8D79D-51A8-34DA-73D3-E3167E1C1716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EDA- Data Overview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2" name="מציין מיקום תוכן 18">
            <a:extLst>
              <a:ext uri="{FF2B5EF4-FFF2-40B4-BE49-F238E27FC236}">
                <a16:creationId xmlns:a16="http://schemas.microsoft.com/office/drawing/2014/main" id="{B6151222-D715-9AED-9C9B-1B5675068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448" y="1196391"/>
            <a:ext cx="8581104" cy="1031781"/>
          </a:xfrm>
        </p:spPr>
        <p:txBody>
          <a:bodyPr>
            <a:normAutofit fontScale="62500" lnSpcReduction="20000"/>
          </a:bodyPr>
          <a:lstStyle/>
          <a:p>
            <a:pPr marL="0" indent="0" algn="ctr" rtl="1">
              <a:buNone/>
            </a:pPr>
            <a:r>
              <a:rPr lang="he-IL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כ־400 אלף עסקאות ב־</a:t>
            </a:r>
            <a:r>
              <a:rPr lang="en-US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Train </a:t>
            </a:r>
            <a:r>
              <a:rPr lang="he-IL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+ 50 אלף ב- </a:t>
            </a:r>
            <a:r>
              <a:rPr lang="en-US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Valid</a:t>
            </a:r>
            <a:endParaRPr lang="he-IL" b="1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0" indent="0" algn="ctr" rtl="1">
              <a:buNone/>
            </a:pPr>
            <a:r>
              <a:rPr lang="he-IL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שילוב משתנים מספריים וקטגוריאליים</a:t>
            </a:r>
          </a:p>
          <a:p>
            <a:pPr marL="0" indent="0" algn="ctr" rtl="1">
              <a:buNone/>
            </a:pPr>
            <a:r>
              <a:rPr lang="he-IL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הרבה חוסרים </a:t>
            </a:r>
            <a:r>
              <a:rPr lang="en-US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(</a:t>
            </a:r>
            <a:r>
              <a:rPr lang="en-US" b="1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NaN</a:t>
            </a:r>
            <a:r>
              <a:rPr lang="en-US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) </a:t>
            </a:r>
            <a:r>
              <a:rPr lang="he-IL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ופערים בין </a:t>
            </a:r>
            <a:r>
              <a:rPr lang="en-US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Train </a:t>
            </a:r>
            <a:r>
              <a:rPr lang="he-IL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ל־ </a:t>
            </a:r>
            <a:r>
              <a:rPr lang="en-US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Valid</a:t>
            </a:r>
            <a:endParaRPr lang="he-IL" b="1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218CC20D-6A38-6D43-35BC-1273FA680E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66" y="2309543"/>
            <a:ext cx="8297911" cy="4449037"/>
          </a:xfrm>
          <a:prstGeom prst="rect">
            <a:avLst/>
          </a:prstGeom>
          <a:ln w="38100" cap="sq">
            <a:solidFill>
              <a:srgbClr val="20320C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75DE8C98-AA82-BC91-9555-7F664D8D1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431" y="6037005"/>
            <a:ext cx="642917" cy="642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2373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7A75C0-0720-015F-16B6-55ECB3838E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EC183ECC-C3F1-3C08-925D-939EA7590E0B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E1947C43-C7EA-B0EA-53E8-30D61F57D28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A32A0BEB-D8E5-A1CF-E936-9D5F5060A6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3ECE8A69-9C6D-DEE9-AA28-3902A1F47F59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EDA- Data Overview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2" name="מציין מיקום תוכן 18">
            <a:extLst>
              <a:ext uri="{FF2B5EF4-FFF2-40B4-BE49-F238E27FC236}">
                <a16:creationId xmlns:a16="http://schemas.microsoft.com/office/drawing/2014/main" id="{124B2094-B0F3-A52E-00FB-70C5A5E44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591056"/>
            <a:ext cx="8862552" cy="4444476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ב־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Valid </a:t>
            </a:r>
            <a:r>
              <a:rPr lang="he-IL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יש יותר מכונות חדשות (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YearMade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גבוה יותר).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הופיעו קטגוריות חדשות ב־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Valid </a:t>
            </a:r>
            <a:r>
              <a:rPr lang="he-IL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שלא קיימות ב-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Train</a:t>
            </a:r>
            <a:endParaRPr lang="he-IL" sz="24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4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פתרון: </a:t>
            </a:r>
            <a:r>
              <a:rPr lang="he-IL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שימוש ב־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One-Hot Encoding </a:t>
            </a:r>
            <a:r>
              <a:rPr lang="he-IL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עם 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handle_unknown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=ignore</a:t>
            </a:r>
            <a:endParaRPr lang="he-IL" sz="24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4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מגבלה: </a:t>
            </a:r>
            <a:r>
              <a:rPr lang="he-IL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המודל עדיין לא יודע ללמוד מקטגוריות חדשות לגמרי.</a:t>
            </a:r>
          </a:p>
        </p:txBody>
      </p:sp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C076A394-11C8-8732-951B-45E2035919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431" y="6037005"/>
            <a:ext cx="642917" cy="642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5880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16B703-38E4-346D-6F61-19051EE784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F0C4CD9C-1F93-B2C3-2895-3E89C71C7FC2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9BD73859-9465-6D44-56C6-1E763B5A567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sp>
        <p:nvSpPr>
          <p:cNvPr id="7" name="מלבן 6">
            <a:extLst>
              <a:ext uri="{FF2B5EF4-FFF2-40B4-BE49-F238E27FC236}">
                <a16:creationId xmlns:a16="http://schemas.microsoft.com/office/drawing/2014/main" id="{5B6AAEC7-946C-9F33-282D-B48899D56465}"/>
              </a:ext>
            </a:extLst>
          </p:cNvPr>
          <p:cNvSpPr/>
          <p:nvPr/>
        </p:nvSpPr>
        <p:spPr>
          <a:xfrm>
            <a:off x="1877961" y="5756801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5D2B1A09-1920-2763-4212-B0F42B8866E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761466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C3E503E3-CB3E-26BF-AD2E-14325468BB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B362D3BF-26F4-2CAE-3EB5-2DF1708EAF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5861387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7CC3C25D-2B26-0722-7370-191BF2F4A465}"/>
              </a:ext>
            </a:extLst>
          </p:cNvPr>
          <p:cNvSpPr txBox="1"/>
          <p:nvPr/>
        </p:nvSpPr>
        <p:spPr>
          <a:xfrm>
            <a:off x="1145458" y="14574"/>
            <a:ext cx="5850192" cy="1077218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Data Cleaning &amp; Preparation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2" name="מציין מיקום תוכן 18">
            <a:extLst>
              <a:ext uri="{FF2B5EF4-FFF2-40B4-BE49-F238E27FC236}">
                <a16:creationId xmlns:a16="http://schemas.microsoft.com/office/drawing/2014/main" id="{2010F6DE-F219-BCBA-5192-65A275BE57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696" y="1279549"/>
            <a:ext cx="8678197" cy="4298902"/>
          </a:xfrm>
        </p:spPr>
        <p:txBody>
          <a:bodyPr>
            <a:normAutofit lnSpcReduction="10000"/>
          </a:bodyPr>
          <a:lstStyle/>
          <a:p>
            <a:pPr algn="r" rtl="1">
              <a:lnSpc>
                <a:spcPct val="170000"/>
              </a:lnSpc>
              <a:buFont typeface="Wingdings" panose="05000000000000000000" pitchFamily="2" charset="2"/>
              <a:buChar char="§"/>
            </a:pP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משתנים עם &gt;90% חוסרים הוסרו (למעט 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Horsepower 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שיש לו חשיבות גבוהה לניבוי המחיר)</a:t>
            </a:r>
          </a:p>
          <a:p>
            <a:pPr algn="r" rtl="1">
              <a:lnSpc>
                <a:spcPct val="170000"/>
              </a:lnSpc>
              <a:buFont typeface="Wingdings" panose="05000000000000000000" pitchFamily="2" charset="2"/>
              <a:buChar char="§"/>
            </a:pPr>
            <a:r>
              <a:rPr lang="he-IL" sz="20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אימפוטציה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שונה לנומריים (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Median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) וקטגוריאליים (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(Most Frequent</a:t>
            </a:r>
            <a:endParaRPr lang="he-IL" sz="20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lnSpc>
                <a:spcPct val="170000"/>
              </a:lnSpc>
              <a:buFont typeface="Wingdings" panose="05000000000000000000" pitchFamily="2" charset="2"/>
              <a:buChar char="§"/>
            </a:pP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הושלמו ערכים מתוך פיצ'רים רלבנטיים עבור כל משתנה!!</a:t>
            </a:r>
          </a:p>
          <a:p>
            <a:pPr algn="r" rtl="1">
              <a:lnSpc>
                <a:spcPct val="170000"/>
              </a:lnSpc>
              <a:buFont typeface="Wingdings" panose="05000000000000000000" pitchFamily="2" charset="2"/>
              <a:buChar char="§"/>
            </a:pP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מיזוג קטגוריות נדירות והסרת 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Outliers 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קיצוניים (זיהוי בעזרת 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Isolation Forest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)</a:t>
            </a:r>
          </a:p>
          <a:p>
            <a:pPr algn="r" rtl="1">
              <a:lnSpc>
                <a:spcPct val="170000"/>
              </a:lnSpc>
              <a:buFont typeface="Wingdings" panose="05000000000000000000" pitchFamily="2" charset="2"/>
              <a:buChar char="§"/>
            </a:pP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יישור אחידות (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lowercase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)</a:t>
            </a:r>
          </a:p>
          <a:p>
            <a:pPr algn="r" rtl="1">
              <a:lnSpc>
                <a:spcPct val="170000"/>
              </a:lnSpc>
              <a:buFont typeface="Wingdings" panose="05000000000000000000" pitchFamily="2" charset="2"/>
              <a:buChar char="§"/>
            </a:pP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בדיקת סוגי נתונים: נמצאו </a:t>
            </a:r>
            <a:r>
              <a:rPr lang="he-IL" sz="20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אי־התאמות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בסוגי הנתונים בחלק מהעמודות (למשל </a:t>
            </a:r>
            <a:r>
              <a:rPr lang="en-US" sz="20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auctioneerID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מופיע כ־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float 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ב־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Train 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ו־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int 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ב־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Valid 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(בגלל ערכי 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(</a:t>
            </a:r>
            <a:r>
              <a:rPr lang="en-US" sz="20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NaN</a:t>
            </a:r>
            <a:endParaRPr lang="he-IL" sz="20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2187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3217EA-0F53-DFD2-70A4-2DBEDBDDFB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64B18CB7-621F-F415-2B91-DB1402632CF0}"/>
              </a:ext>
            </a:extLst>
          </p:cNvPr>
          <p:cNvSpPr/>
          <p:nvPr/>
        </p:nvSpPr>
        <p:spPr>
          <a:xfrm>
            <a:off x="1651819" y="5965974"/>
            <a:ext cx="7492181" cy="897194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8162B068-6EF4-668D-42BB-8D25B0D55159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606B847B-A31A-E640-C958-B8101EAF0C5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4EFD0091-B07D-6221-C5E6-82EA3BFF47F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956706"/>
            <a:ext cx="1651819" cy="91112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18C69741-C7EF-9224-729D-5C1CFC57E9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C5B206D7-A9B9-7EB8-0923-329E11FE7F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6107193"/>
            <a:ext cx="651388" cy="651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061C2D36-C95F-DF93-22A2-B2940773AB8D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Feature Engineering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5D1A3E7B-D56C-13FA-7DC7-7A2C13F793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101703"/>
            <a:ext cx="5563888" cy="2502467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8A41CF38-9AB3-6B8F-16D0-FC508DB004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604170"/>
            <a:ext cx="5563888" cy="2354704"/>
          </a:xfrm>
          <a:prstGeom prst="rect">
            <a:avLst/>
          </a:prstGeom>
        </p:spPr>
      </p:pic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FB676CB0-DC98-A6D5-468C-C62A8192409D}"/>
              </a:ext>
            </a:extLst>
          </p:cNvPr>
          <p:cNvSpPr txBox="1"/>
          <p:nvPr/>
        </p:nvSpPr>
        <p:spPr>
          <a:xfrm>
            <a:off x="5563888" y="1231720"/>
            <a:ext cx="43606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3F490E"/>
                </a:solidFill>
                <a:latin typeface="Amasis MT Pro Black" panose="020F0502020204030204" pitchFamily="18" charset="0"/>
              </a:rPr>
              <a:t>SalePrice</a:t>
            </a:r>
            <a:r>
              <a:rPr lang="en-US" sz="2400" dirty="0">
                <a:solidFill>
                  <a:srgbClr val="3F490E"/>
                </a:solidFill>
                <a:latin typeface="Amasis MT Pro Black" panose="020F0502020204030204" pitchFamily="18" charset="0"/>
              </a:rPr>
              <a:t> Distribution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BEDDD4D-D59D-B251-E067-2119AA221E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2016" y="1600200"/>
            <a:ext cx="3534500" cy="4525963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רוב העסקאות במחירים נמוכים (עשרות אלפים)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0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זנב ארוך: 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עסקאות נדירות של מאות אלפי דולרים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0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בעיה: 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המודל מתבלבל מהחריגים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0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פתרון: 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שימוש ב-</a:t>
            </a:r>
            <a:r>
              <a:rPr lang="en-US" sz="20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log(</a:t>
            </a:r>
            <a:r>
              <a:rPr lang="en-US" sz="2000" b="1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SalePrice</a:t>
            </a:r>
            <a:r>
              <a:rPr lang="en-US" sz="20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) </a:t>
            </a:r>
            <a:r>
              <a:rPr lang="he-IL" sz="20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התפלגות יציבה יותר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sz="20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37337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BD782F-272E-208C-BCC4-E711FA6422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5151A554-7DD3-A8D8-AB65-5683FF6C8700}"/>
              </a:ext>
            </a:extLst>
          </p:cNvPr>
          <p:cNvSpPr/>
          <p:nvPr/>
        </p:nvSpPr>
        <p:spPr>
          <a:xfrm>
            <a:off x="1651819" y="5965974"/>
            <a:ext cx="7492181" cy="897194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2BB00D56-29F0-33E4-381D-BBF5350DE70D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017D1035-2EC3-A8ED-FB4A-081D575A396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5BBAC3B4-C72C-0919-7D97-C58BEA2CC83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956706"/>
            <a:ext cx="1651819" cy="91112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E8687CDD-1A52-0996-4875-6C8D3BAAD8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37AA1451-8C57-2399-B1C9-3F69E76B45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6107193"/>
            <a:ext cx="651388" cy="651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E1E8A00B-CE02-455D-F724-ABC1860895D0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Feature Engineering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C6D34DDF-1BE0-A1DA-4318-03234CCEB178}"/>
              </a:ext>
            </a:extLst>
          </p:cNvPr>
          <p:cNvSpPr txBox="1"/>
          <p:nvPr/>
        </p:nvSpPr>
        <p:spPr>
          <a:xfrm>
            <a:off x="1396181" y="1231720"/>
            <a:ext cx="75806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he-IL" sz="2400" b="1" u="sng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התאמת מחירים לאינפלציה ובניית יעד ריאלי </a:t>
            </a:r>
            <a:r>
              <a:rPr lang="en-US" sz="2400" b="1" u="sng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BasePrice</a:t>
            </a:r>
            <a:r>
              <a:rPr lang="en-US" sz="2400" b="1" u="sng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) </a:t>
            </a:r>
            <a:r>
              <a:rPr lang="he-IL" sz="2400" b="1" u="sng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)</a:t>
            </a:r>
            <a:endParaRPr lang="en-US" sz="2400" b="1" u="sng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3706064-FC23-8F54-3F1D-20CAD80169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7123" y="1760754"/>
            <a:ext cx="7049729" cy="1857245"/>
          </a:xfrm>
        </p:spPr>
        <p:txBody>
          <a:bodyPr>
            <a:normAutofit fontScale="92500"/>
          </a:bodyPr>
          <a:lstStyle/>
          <a:p>
            <a:pPr algn="r" rtl="1">
              <a:buFont typeface="Wingdings" panose="05000000000000000000" pitchFamily="2" charset="2"/>
              <a:buChar char="§"/>
            </a:pPr>
            <a:r>
              <a:rPr lang="he-IL" sz="24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סטנדרטיזציה: </a:t>
            </a:r>
            <a:r>
              <a:rPr lang="en-US" sz="24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saledate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בכל הקבצים</a:t>
            </a: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sz="24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זיהוי יעד נומינלי: 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SalePrice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→ 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BasePrice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(CPI deflation) </a:t>
            </a:r>
            <a:endParaRPr lang="he-IL" sz="24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sz="24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אימון המודל על יעד ריאלי: 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label_col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= '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BasePrice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'</a:t>
            </a:r>
            <a:endParaRPr lang="he-IL" sz="24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sz="24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תועלת: </a:t>
            </a:r>
            <a:r>
              <a:rPr lang="he-IL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הפחתת אי-יציבות בזמן ולמידת דפוסים עקביים יותר</a:t>
            </a:r>
            <a:endParaRPr sz="24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B5809F5D-59B7-E92C-7AD0-FF7FB15C49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693550"/>
            <a:ext cx="4286865" cy="1760067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D2D77298-3935-F268-83CB-228FA13632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6864" y="3693550"/>
            <a:ext cx="4857135" cy="176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189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9AAF85-141C-F986-D6A7-946FB92A6B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8704D29E-1C80-4AE1-1481-C95843119B5A}"/>
              </a:ext>
            </a:extLst>
          </p:cNvPr>
          <p:cNvSpPr/>
          <p:nvPr/>
        </p:nvSpPr>
        <p:spPr>
          <a:xfrm>
            <a:off x="1651819" y="5965974"/>
            <a:ext cx="7492181" cy="897194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EA1C099D-9E5A-3C8F-E290-703992A26E98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9CA49DE9-4E8B-9A50-DE33-9FFFD0B444F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6B362937-EF9E-EE8D-E163-390D8F3AE94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956706"/>
            <a:ext cx="1651819" cy="91112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533FBA8C-46E6-0C6F-83C2-C6041D6DC4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1506EBC3-B570-63E9-E234-1A79ED1723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6107193"/>
            <a:ext cx="651388" cy="651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67A4255E-3C14-5D6F-C7FE-C299406FDD00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Feature Engineering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FF794013-E043-05BA-18DF-5D01D148D3A4}"/>
              </a:ext>
            </a:extLst>
          </p:cNvPr>
          <p:cNvSpPr txBox="1"/>
          <p:nvPr/>
        </p:nvSpPr>
        <p:spPr>
          <a:xfrm>
            <a:off x="1396181" y="1231720"/>
            <a:ext cx="75806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he-IL" sz="2400" b="1" u="sng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התאמת מחירים לאינפלציה ובניית יעד ריאלי </a:t>
            </a:r>
            <a:r>
              <a:rPr lang="en-US" sz="2400" b="1" u="sng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BasePrice</a:t>
            </a:r>
            <a:r>
              <a:rPr lang="en-US" sz="2400" b="1" u="sng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) </a:t>
            </a:r>
            <a:r>
              <a:rPr lang="he-IL" sz="2400" b="1" u="sng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)</a:t>
            </a:r>
            <a:endParaRPr lang="en-US" sz="2400" b="1" u="sng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B9B1E93-3C7D-8656-2C21-1AE8C3E81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7123" y="1760754"/>
            <a:ext cx="7049729" cy="1857245"/>
          </a:xfrm>
        </p:spPr>
        <p:txBody>
          <a:bodyPr>
            <a:normAutofit fontScale="92500"/>
          </a:bodyPr>
          <a:lstStyle/>
          <a:p>
            <a:pPr algn="r" rtl="1">
              <a:buFont typeface="Wingdings" panose="05000000000000000000" pitchFamily="2" charset="2"/>
              <a:buChar char="§"/>
            </a:pPr>
            <a:r>
              <a:rPr lang="he-IL" sz="24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סטנדרטיזציה: </a:t>
            </a:r>
            <a:r>
              <a:rPr lang="en-US" sz="24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saledate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בכל הקבצים</a:t>
            </a: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sz="24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זיהוי יעד נומינלי: 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SalePrice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→ 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BasePrice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(CPI deflation) </a:t>
            </a:r>
            <a:endParaRPr lang="he-IL" sz="24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sz="24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אימון המודל על יעד ריאלי: 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label_col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= '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BasePrice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'</a:t>
            </a:r>
            <a:endParaRPr lang="he-IL" sz="24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sz="24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תועלת: </a:t>
            </a:r>
            <a:r>
              <a:rPr lang="he-IL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הפחתת אי-יציבות בזמן ולמידת דפוסים עקביים יותר</a:t>
            </a:r>
            <a:endParaRPr sz="24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343749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588</Words>
  <Application>Microsoft Office PowerPoint</Application>
  <PresentationFormat>‫הצגה על המסך (4:3)</PresentationFormat>
  <Paragraphs>93</Paragraphs>
  <Slides>16</Slides>
  <Notes>1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7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16</vt:i4>
      </vt:variant>
    </vt:vector>
  </HeadingPairs>
  <TitlesOfParts>
    <vt:vector size="24" baseType="lpstr">
      <vt:lpstr>Amasis MT Pro Black</vt:lpstr>
      <vt:lpstr>Aptos</vt:lpstr>
      <vt:lpstr>Arial</vt:lpstr>
      <vt:lpstr>Calibri</vt:lpstr>
      <vt:lpstr>David</vt:lpstr>
      <vt:lpstr>Inter</vt:lpstr>
      <vt:lpstr>Wingdings</vt:lpstr>
      <vt:lpstr>Office Theme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zohar sharvit</cp:lastModifiedBy>
  <cp:revision>9</cp:revision>
  <dcterms:created xsi:type="dcterms:W3CDTF">2013-01-27T09:14:16Z</dcterms:created>
  <dcterms:modified xsi:type="dcterms:W3CDTF">2025-09-03T14:36:05Z</dcterms:modified>
  <cp:category/>
</cp:coreProperties>
</file>

<file path=docProps/thumbnail.jpeg>
</file>